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5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howSpecialPlsOnTitleSld="0" saveSubsetFonts="1" autoCompressPictures="0">
  <p:sldMasterIdLst>
    <p:sldMasterId id="2147483648" r:id="rId5"/>
    <p:sldMasterId id="2147483662" r:id="rId6"/>
    <p:sldMasterId id="2147483650" r:id="rId7"/>
  </p:sldMasterIdLst>
  <p:notesMasterIdLst>
    <p:notesMasterId r:id="rId28"/>
  </p:notesMasterIdLst>
  <p:handoutMasterIdLst>
    <p:handoutMasterId r:id="rId29"/>
  </p:handoutMasterIdLst>
  <p:sldIdLst>
    <p:sldId id="256" r:id="rId8"/>
    <p:sldId id="258" r:id="rId9"/>
    <p:sldId id="475" r:id="rId10"/>
    <p:sldId id="478" r:id="rId11"/>
    <p:sldId id="267" r:id="rId12"/>
    <p:sldId id="897" r:id="rId13"/>
    <p:sldId id="273" r:id="rId14"/>
    <p:sldId id="268" r:id="rId15"/>
    <p:sldId id="561" r:id="rId16"/>
    <p:sldId id="270" r:id="rId17"/>
    <p:sldId id="269" r:id="rId18"/>
    <p:sldId id="272" r:id="rId19"/>
    <p:sldId id="281" r:id="rId20"/>
    <p:sldId id="274" r:id="rId21"/>
    <p:sldId id="271" r:id="rId22"/>
    <p:sldId id="896" r:id="rId23"/>
    <p:sldId id="900" r:id="rId24"/>
    <p:sldId id="280" r:id="rId25"/>
    <p:sldId id="260" r:id="rId26"/>
    <p:sldId id="26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65F2C9C-DB83-D499-37DA-38BF3AED0C7B}" name="Johnson, Kenneth" initials="JK" userId="Johnson, Kenneth" providerId="None"/>
  <p188:author id="{705179D8-ECA2-57C9-7644-FB113C0A772A}" name="Deckard, Aaron" initials="DA" userId="S::aaron.deckard@emcbc.doe.gov::08a8b4b0-b870-4f6d-a7cb-ca6d9816542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59" autoAdjust="0"/>
    <p:restoredTop sz="90834" autoAdjust="0"/>
  </p:normalViewPr>
  <p:slideViewPr>
    <p:cSldViewPr snapToGrid="0">
      <p:cViewPr>
        <p:scale>
          <a:sx n="90" d="100"/>
          <a:sy n="90" d="100"/>
        </p:scale>
        <p:origin x="1404" y="48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3" d="100"/>
          <a:sy n="93" d="100"/>
        </p:scale>
        <p:origin x="3784" y="2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microsoft.com/office/2016/11/relationships/changesInfo" Target="changesInfos/changesInfo1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presProps" Target="presProps.xml"/><Relationship Id="rId35" Type="http://schemas.microsoft.com/office/2018/10/relationships/authors" Target="authors.xml"/><Relationship Id="rId8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ckard, Aaron" userId="S::aaron.deckard@emcbc.doe.gov::08a8b4b0-b870-4f6d-a7cb-ca6d98165424" providerId="AD" clId="Web-{DEC7EB07-C6E7-DE35-F3FF-8D74D854FA73}"/>
    <pc:docChg chg="mod">
      <pc:chgData name="Deckard, Aaron" userId="S::aaron.deckard@emcbc.doe.gov::08a8b4b0-b870-4f6d-a7cb-ca6d98165424" providerId="AD" clId="Web-{DEC7EB07-C6E7-DE35-F3FF-8D74D854FA73}" dt="2024-04-19T19:43:22.571" v="1"/>
      <pc:docMkLst>
        <pc:docMk/>
      </pc:docMkLst>
      <pc:sldChg chg="modCm">
        <pc:chgData name="Deckard, Aaron" userId="S::aaron.deckard@emcbc.doe.gov::08a8b4b0-b870-4f6d-a7cb-ca6d98165424" providerId="AD" clId="Web-{DEC7EB07-C6E7-DE35-F3FF-8D74D854FA73}" dt="2024-04-19T19:43:22.571" v="1"/>
        <pc:sldMkLst>
          <pc:docMk/>
          <pc:sldMk cId="2778120463" sldId="27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Deckard, Aaron" userId="S::aaron.deckard@emcbc.doe.gov::08a8b4b0-b870-4f6d-a7cb-ca6d98165424" providerId="AD" clId="Web-{DEC7EB07-C6E7-DE35-F3FF-8D74D854FA73}" dt="2024-04-19T19:43:22.571" v="1"/>
              <pc2:cmMkLst xmlns:pc2="http://schemas.microsoft.com/office/powerpoint/2019/9/main/command">
                <pc:docMk/>
                <pc:sldMk cId="2778120463" sldId="273"/>
                <pc2:cmMk id="{B99D4262-1574-4D9F-AF31-A4F9BF5BEBC1}"/>
              </pc2:cmMkLst>
              <pc226:cmRplyChg chg="add">
                <pc226:chgData name="Deckard, Aaron" userId="S::aaron.deckard@emcbc.doe.gov::08a8b4b0-b870-4f6d-a7cb-ca6d98165424" providerId="AD" clId="Web-{DEC7EB07-C6E7-DE35-F3FF-8D74D854FA73}" dt="2024-04-19T19:43:22.571" v="1"/>
                <pc2:cmRplyMkLst xmlns:pc2="http://schemas.microsoft.com/office/powerpoint/2019/9/main/command">
                  <pc:docMk/>
                  <pc:sldMk cId="2778120463" sldId="273"/>
                  <pc2:cmMk id="{B99D4262-1574-4D9F-AF31-A4F9BF5BEBC1}"/>
                  <pc2:cmRplyMk id="{7CDB93BF-DAFC-4FC9-8853-F627A8826369}"/>
                </pc2:cmRplyMkLst>
              </pc226:cmRplyChg>
            </pc226:cmChg>
          </p:ext>
        </pc:extLst>
      </pc:sldChg>
    </pc:docChg>
  </pc:docChgLst>
  <pc:docChgLst>
    <pc:chgData name="Deckard, Aaron" userId="08a8b4b0-b870-4f6d-a7cb-ca6d98165424" providerId="ADAL" clId="{E099CC9E-ACD2-4839-B069-ACB86EF26456}"/>
    <pc:docChg chg="undo custSel addSld delSld modSld sldOrd">
      <pc:chgData name="Deckard, Aaron" userId="08a8b4b0-b870-4f6d-a7cb-ca6d98165424" providerId="ADAL" clId="{E099CC9E-ACD2-4839-B069-ACB86EF26456}" dt="2024-05-22T12:18:01.629" v="1680" actId="20577"/>
      <pc:docMkLst>
        <pc:docMk/>
      </pc:docMkLst>
      <pc:sldChg chg="delSp modSp mod">
        <pc:chgData name="Deckard, Aaron" userId="08a8b4b0-b870-4f6d-a7cb-ca6d98165424" providerId="ADAL" clId="{E099CC9E-ACD2-4839-B069-ACB86EF26456}" dt="2024-03-21T20:23:13.370" v="1132" actId="27636"/>
        <pc:sldMkLst>
          <pc:docMk/>
          <pc:sldMk cId="3853552908" sldId="258"/>
        </pc:sldMkLst>
        <pc:spChg chg="del mod">
          <ac:chgData name="Deckard, Aaron" userId="08a8b4b0-b870-4f6d-a7cb-ca6d98165424" providerId="ADAL" clId="{E099CC9E-ACD2-4839-B069-ACB86EF26456}" dt="2024-03-21T19:30:03.240" v="1047" actId="21"/>
          <ac:spMkLst>
            <pc:docMk/>
            <pc:sldMk cId="3853552908" sldId="258"/>
            <ac:spMk id="5" creationId="{782126F2-6D35-41A4-CD35-1229887D4D39}"/>
          </ac:spMkLst>
        </pc:spChg>
        <pc:spChg chg="mod">
          <ac:chgData name="Deckard, Aaron" userId="08a8b4b0-b870-4f6d-a7cb-ca6d98165424" providerId="ADAL" clId="{E099CC9E-ACD2-4839-B069-ACB86EF26456}" dt="2024-03-21T20:23:13.370" v="1132" actId="27636"/>
          <ac:spMkLst>
            <pc:docMk/>
            <pc:sldMk cId="3853552908" sldId="258"/>
            <ac:spMk id="6" creationId="{20D03753-9B12-8775-B7D0-CA7F8DD496C3}"/>
          </ac:spMkLst>
        </pc:spChg>
        <pc:spChg chg="mod">
          <ac:chgData name="Deckard, Aaron" userId="08a8b4b0-b870-4f6d-a7cb-ca6d98165424" providerId="ADAL" clId="{E099CC9E-ACD2-4839-B069-ACB86EF26456}" dt="2024-03-21T19:39:40.913" v="1112" actId="14100"/>
          <ac:spMkLst>
            <pc:docMk/>
            <pc:sldMk cId="3853552908" sldId="258"/>
            <ac:spMk id="8" creationId="{E93C0A9F-4A2F-C9C3-9B1E-67A0C305A218}"/>
          </ac:spMkLst>
        </pc:spChg>
        <pc:spChg chg="mod">
          <ac:chgData name="Deckard, Aaron" userId="08a8b4b0-b870-4f6d-a7cb-ca6d98165424" providerId="ADAL" clId="{E099CC9E-ACD2-4839-B069-ACB86EF26456}" dt="2024-03-21T19:39:44.997" v="1113" actId="113"/>
          <ac:spMkLst>
            <pc:docMk/>
            <pc:sldMk cId="3853552908" sldId="258"/>
            <ac:spMk id="9" creationId="{CDA8F1CC-1C39-C1DE-8C60-BC02CADC1AE9}"/>
          </ac:spMkLst>
        </pc:spChg>
      </pc:sldChg>
      <pc:sldChg chg="del">
        <pc:chgData name="Deckard, Aaron" userId="08a8b4b0-b870-4f6d-a7cb-ca6d98165424" providerId="ADAL" clId="{E099CC9E-ACD2-4839-B069-ACB86EF26456}" dt="2024-03-21T20:26:18.628" v="1187" actId="2696"/>
        <pc:sldMkLst>
          <pc:docMk/>
          <pc:sldMk cId="3833107687" sldId="259"/>
        </pc:sldMkLst>
      </pc:sldChg>
      <pc:sldChg chg="delSp modSp mod">
        <pc:chgData name="Deckard, Aaron" userId="08a8b4b0-b870-4f6d-a7cb-ca6d98165424" providerId="ADAL" clId="{E099CC9E-ACD2-4839-B069-ACB86EF26456}" dt="2024-04-10T21:08:58.207" v="1489" actId="6549"/>
        <pc:sldMkLst>
          <pc:docMk/>
          <pc:sldMk cId="165125750" sldId="261"/>
        </pc:sldMkLst>
        <pc:spChg chg="del">
          <ac:chgData name="Deckard, Aaron" userId="08a8b4b0-b870-4f6d-a7cb-ca6d98165424" providerId="ADAL" clId="{E099CC9E-ACD2-4839-B069-ACB86EF26456}" dt="2024-03-21T18:49:18.806" v="188" actId="21"/>
          <ac:spMkLst>
            <pc:docMk/>
            <pc:sldMk cId="165125750" sldId="261"/>
            <ac:spMk id="5" creationId="{6CDED2D3-45C5-C269-551A-4FCB37B4CDC6}"/>
          </ac:spMkLst>
        </pc:spChg>
        <pc:spChg chg="mod">
          <ac:chgData name="Deckard, Aaron" userId="08a8b4b0-b870-4f6d-a7cb-ca6d98165424" providerId="ADAL" clId="{E099CC9E-ACD2-4839-B069-ACB86EF26456}" dt="2024-04-10T21:08:58.207" v="1489" actId="6549"/>
          <ac:spMkLst>
            <pc:docMk/>
            <pc:sldMk cId="165125750" sldId="261"/>
            <ac:spMk id="7" creationId="{44A4C555-1BDC-0AA9-FAC9-E6B8D7CA67F5}"/>
          </ac:spMkLst>
        </pc:spChg>
      </pc:sldChg>
      <pc:sldChg chg="new del">
        <pc:chgData name="Deckard, Aaron" userId="08a8b4b0-b870-4f6d-a7cb-ca6d98165424" providerId="ADAL" clId="{E099CC9E-ACD2-4839-B069-ACB86EF26456}" dt="2024-03-21T18:53:39.188" v="538" actId="2696"/>
        <pc:sldMkLst>
          <pc:docMk/>
          <pc:sldMk cId="3639185232" sldId="262"/>
        </pc:sldMkLst>
      </pc:sldChg>
      <pc:sldChg chg="addSp delSp modSp add mod">
        <pc:chgData name="Deckard, Aaron" userId="08a8b4b0-b870-4f6d-a7cb-ca6d98165424" providerId="ADAL" clId="{E099CC9E-ACD2-4839-B069-ACB86EF26456}" dt="2024-03-21T20:22:59.731" v="1123" actId="20577"/>
        <pc:sldMkLst>
          <pc:docMk/>
          <pc:sldMk cId="1917001345" sldId="267"/>
        </pc:sldMkLst>
        <pc:spChg chg="mod">
          <ac:chgData name="Deckard, Aaron" userId="08a8b4b0-b870-4f6d-a7cb-ca6d98165424" providerId="ADAL" clId="{E099CC9E-ACD2-4839-B069-ACB86EF26456}" dt="2024-03-21T20:22:59.731" v="1123" actId="20577"/>
          <ac:spMkLst>
            <pc:docMk/>
            <pc:sldMk cId="1917001345" sldId="267"/>
            <ac:spMk id="2" creationId="{AE184753-670A-C713-C008-F13CACC16689}"/>
          </ac:spMkLst>
        </pc:spChg>
        <pc:spChg chg="mod">
          <ac:chgData name="Deckard, Aaron" userId="08a8b4b0-b870-4f6d-a7cb-ca6d98165424" providerId="ADAL" clId="{E099CC9E-ACD2-4839-B069-ACB86EF26456}" dt="2024-03-21T19:31:45.898" v="1063" actId="120"/>
          <ac:spMkLst>
            <pc:docMk/>
            <pc:sldMk cId="1917001345" sldId="267"/>
            <ac:spMk id="4" creationId="{9ABCBC1C-25FF-FA4B-2316-57566B085DE4}"/>
          </ac:spMkLst>
        </pc:spChg>
        <pc:spChg chg="del">
          <ac:chgData name="Deckard, Aaron" userId="08a8b4b0-b870-4f6d-a7cb-ca6d98165424" providerId="ADAL" clId="{E099CC9E-ACD2-4839-B069-ACB86EF26456}" dt="2024-03-21T19:31:50.055" v="1064" actId="21"/>
          <ac:spMkLst>
            <pc:docMk/>
            <pc:sldMk cId="1917001345" sldId="267"/>
            <ac:spMk id="6" creationId="{CB7B04FD-851D-AC70-2397-114441161BA6}"/>
          </ac:spMkLst>
        </pc:spChg>
        <pc:spChg chg="mod">
          <ac:chgData name="Deckard, Aaron" userId="08a8b4b0-b870-4f6d-a7cb-ca6d98165424" providerId="ADAL" clId="{E099CC9E-ACD2-4839-B069-ACB86EF26456}" dt="2024-03-21T19:21:51.384" v="893"/>
          <ac:spMkLst>
            <pc:docMk/>
            <pc:sldMk cId="1917001345" sldId="267"/>
            <ac:spMk id="10" creationId="{5A75B6E0-B624-A424-3733-D1663C597632}"/>
          </ac:spMkLst>
        </pc:spChg>
        <pc:picChg chg="add mod">
          <ac:chgData name="Deckard, Aaron" userId="08a8b4b0-b870-4f6d-a7cb-ca6d98165424" providerId="ADAL" clId="{E099CC9E-ACD2-4839-B069-ACB86EF26456}" dt="2024-03-21T19:22:47.772" v="899" actId="1076"/>
          <ac:picMkLst>
            <pc:docMk/>
            <pc:sldMk cId="1917001345" sldId="267"/>
            <ac:picMk id="3" creationId="{25096558-FB8F-C2B6-10B5-997A07D139C9}"/>
          </ac:picMkLst>
        </pc:picChg>
        <pc:picChg chg="del">
          <ac:chgData name="Deckard, Aaron" userId="08a8b4b0-b870-4f6d-a7cb-ca6d98165424" providerId="ADAL" clId="{E099CC9E-ACD2-4839-B069-ACB86EF26456}" dt="2024-03-21T19:21:56.815" v="894" actId="478"/>
          <ac:picMkLst>
            <pc:docMk/>
            <pc:sldMk cId="1917001345" sldId="267"/>
            <ac:picMk id="11" creationId="{5E0C2865-FFB8-0207-80D0-7A7098B63281}"/>
          </ac:picMkLst>
        </pc:picChg>
      </pc:sldChg>
      <pc:sldChg chg="delSp modSp add mod ord">
        <pc:chgData name="Deckard, Aaron" userId="08a8b4b0-b870-4f6d-a7cb-ca6d98165424" providerId="ADAL" clId="{E099CC9E-ACD2-4839-B069-ACB86EF26456}" dt="2024-04-10T20:54:20.252" v="1278" actId="20577"/>
        <pc:sldMkLst>
          <pc:docMk/>
          <pc:sldMk cId="672488954" sldId="268"/>
        </pc:sldMkLst>
        <pc:spChg chg="mod">
          <ac:chgData name="Deckard, Aaron" userId="08a8b4b0-b870-4f6d-a7cb-ca6d98165424" providerId="ADAL" clId="{E099CC9E-ACD2-4839-B069-ACB86EF26456}" dt="2024-03-21T18:55:54.955" v="549" actId="122"/>
          <ac:spMkLst>
            <pc:docMk/>
            <pc:sldMk cId="672488954" sldId="268"/>
            <ac:spMk id="2" creationId="{AE184753-670A-C713-C008-F13CACC16689}"/>
          </ac:spMkLst>
        </pc:spChg>
        <pc:spChg chg="mod">
          <ac:chgData name="Deckard, Aaron" userId="08a8b4b0-b870-4f6d-a7cb-ca6d98165424" providerId="ADAL" clId="{E099CC9E-ACD2-4839-B069-ACB86EF26456}" dt="2024-03-21T19:32:11.061" v="1070" actId="120"/>
          <ac:spMkLst>
            <pc:docMk/>
            <pc:sldMk cId="672488954" sldId="268"/>
            <ac:spMk id="4" creationId="{9ABCBC1C-25FF-FA4B-2316-57566B085DE4}"/>
          </ac:spMkLst>
        </pc:spChg>
        <pc:spChg chg="del">
          <ac:chgData name="Deckard, Aaron" userId="08a8b4b0-b870-4f6d-a7cb-ca6d98165424" providerId="ADAL" clId="{E099CC9E-ACD2-4839-B069-ACB86EF26456}" dt="2024-03-21T19:32:14.077" v="1071" actId="21"/>
          <ac:spMkLst>
            <pc:docMk/>
            <pc:sldMk cId="672488954" sldId="268"/>
            <ac:spMk id="6" creationId="{CB7B04FD-851D-AC70-2397-114441161BA6}"/>
          </ac:spMkLst>
        </pc:spChg>
        <pc:spChg chg="mod">
          <ac:chgData name="Deckard, Aaron" userId="08a8b4b0-b870-4f6d-a7cb-ca6d98165424" providerId="ADAL" clId="{E099CC9E-ACD2-4839-B069-ACB86EF26456}" dt="2024-03-21T19:25:06.918" v="970" actId="1076"/>
          <ac:spMkLst>
            <pc:docMk/>
            <pc:sldMk cId="672488954" sldId="268"/>
            <ac:spMk id="11" creationId="{F70DB9DC-5EC3-4AC1-6932-2D4D969496A5}"/>
          </ac:spMkLst>
        </pc:spChg>
        <pc:graphicFrameChg chg="mod">
          <ac:chgData name="Deckard, Aaron" userId="08a8b4b0-b870-4f6d-a7cb-ca6d98165424" providerId="ADAL" clId="{E099CC9E-ACD2-4839-B069-ACB86EF26456}" dt="2024-04-10T20:54:20.252" v="1278" actId="20577"/>
          <ac:graphicFrameMkLst>
            <pc:docMk/>
            <pc:sldMk cId="672488954" sldId="268"/>
            <ac:graphicFrameMk id="10" creationId="{BA0FBC83-B81C-25F7-06E9-DAD3CF06DC0F}"/>
          </ac:graphicFrameMkLst>
        </pc:graphicFrameChg>
      </pc:sldChg>
      <pc:sldChg chg="addSp delSp modSp add mod">
        <pc:chgData name="Deckard, Aaron" userId="08a8b4b0-b870-4f6d-a7cb-ca6d98165424" providerId="ADAL" clId="{E099CC9E-ACD2-4839-B069-ACB86EF26456}" dt="2024-03-21T19:32:50.014" v="1080" actId="21"/>
        <pc:sldMkLst>
          <pc:docMk/>
          <pc:sldMk cId="2782216978" sldId="269"/>
        </pc:sldMkLst>
        <pc:spChg chg="mod">
          <ac:chgData name="Deckard, Aaron" userId="08a8b4b0-b870-4f6d-a7cb-ca6d98165424" providerId="ADAL" clId="{E099CC9E-ACD2-4839-B069-ACB86EF26456}" dt="2024-03-21T19:06:31.021" v="692" actId="1076"/>
          <ac:spMkLst>
            <pc:docMk/>
            <pc:sldMk cId="2782216978" sldId="269"/>
            <ac:spMk id="2" creationId="{AE184753-670A-C713-C008-F13CACC16689}"/>
          </ac:spMkLst>
        </pc:spChg>
        <pc:spChg chg="mod">
          <ac:chgData name="Deckard, Aaron" userId="08a8b4b0-b870-4f6d-a7cb-ca6d98165424" providerId="ADAL" clId="{E099CC9E-ACD2-4839-B069-ACB86EF26456}" dt="2024-03-21T19:32:45.491" v="1079" actId="113"/>
          <ac:spMkLst>
            <pc:docMk/>
            <pc:sldMk cId="2782216978" sldId="269"/>
            <ac:spMk id="4" creationId="{9ABCBC1C-25FF-FA4B-2316-57566B085DE4}"/>
          </ac:spMkLst>
        </pc:spChg>
        <pc:spChg chg="add del mod">
          <ac:chgData name="Deckard, Aaron" userId="08a8b4b0-b870-4f6d-a7cb-ca6d98165424" providerId="ADAL" clId="{E099CC9E-ACD2-4839-B069-ACB86EF26456}" dt="2024-03-21T19:04:31.802" v="624" actId="21"/>
          <ac:spMkLst>
            <pc:docMk/>
            <pc:sldMk cId="2782216978" sldId="269"/>
            <ac:spMk id="5" creationId="{68ACDB78-4B95-568B-488E-767A44E41987}"/>
          </ac:spMkLst>
        </pc:spChg>
        <pc:spChg chg="del">
          <ac:chgData name="Deckard, Aaron" userId="08a8b4b0-b870-4f6d-a7cb-ca6d98165424" providerId="ADAL" clId="{E099CC9E-ACD2-4839-B069-ACB86EF26456}" dt="2024-03-21T19:32:50.014" v="1080" actId="21"/>
          <ac:spMkLst>
            <pc:docMk/>
            <pc:sldMk cId="2782216978" sldId="269"/>
            <ac:spMk id="6" creationId="{CB7B04FD-851D-AC70-2397-114441161BA6}"/>
          </ac:spMkLst>
        </pc:spChg>
        <pc:spChg chg="del">
          <ac:chgData name="Deckard, Aaron" userId="08a8b4b0-b870-4f6d-a7cb-ca6d98165424" providerId="ADAL" clId="{E099CC9E-ACD2-4839-B069-ACB86EF26456}" dt="2024-03-21T19:04:27.624" v="623" actId="21"/>
          <ac:spMkLst>
            <pc:docMk/>
            <pc:sldMk cId="2782216978" sldId="269"/>
            <ac:spMk id="9" creationId="{9FE0D809-DB9C-8B11-5C6D-9624012BBD7C}"/>
          </ac:spMkLst>
        </pc:spChg>
        <pc:graphicFrameChg chg="add mod modGraphic">
          <ac:chgData name="Deckard, Aaron" userId="08a8b4b0-b870-4f6d-a7cb-ca6d98165424" providerId="ADAL" clId="{E099CC9E-ACD2-4839-B069-ACB86EF26456}" dt="2024-03-21T19:06:34.611" v="693" actId="1076"/>
          <ac:graphicFrameMkLst>
            <pc:docMk/>
            <pc:sldMk cId="2782216978" sldId="269"/>
            <ac:graphicFrameMk id="7" creationId="{ACFA6868-FCA4-C83F-7722-E46FECDBB324}"/>
          </ac:graphicFrameMkLst>
        </pc:graphicFrameChg>
      </pc:sldChg>
      <pc:sldChg chg="addSp delSp modSp add mod">
        <pc:chgData name="Deckard, Aaron" userId="08a8b4b0-b870-4f6d-a7cb-ca6d98165424" providerId="ADAL" clId="{E099CC9E-ACD2-4839-B069-ACB86EF26456}" dt="2024-03-21T19:32:36.552" v="1076" actId="21"/>
        <pc:sldMkLst>
          <pc:docMk/>
          <pc:sldMk cId="2226159230" sldId="270"/>
        </pc:sldMkLst>
        <pc:spChg chg="mod">
          <ac:chgData name="Deckard, Aaron" userId="08a8b4b0-b870-4f6d-a7cb-ca6d98165424" providerId="ADAL" clId="{E099CC9E-ACD2-4839-B069-ACB86EF26456}" dt="2024-03-21T19:05:43.016" v="657" actId="20577"/>
          <ac:spMkLst>
            <pc:docMk/>
            <pc:sldMk cId="2226159230" sldId="270"/>
            <ac:spMk id="2" creationId="{AE184753-670A-C713-C008-F13CACC16689}"/>
          </ac:spMkLst>
        </pc:spChg>
        <pc:spChg chg="mod">
          <ac:chgData name="Deckard, Aaron" userId="08a8b4b0-b870-4f6d-a7cb-ca6d98165424" providerId="ADAL" clId="{E099CC9E-ACD2-4839-B069-ACB86EF26456}" dt="2024-03-21T19:32:32.754" v="1075" actId="113"/>
          <ac:spMkLst>
            <pc:docMk/>
            <pc:sldMk cId="2226159230" sldId="270"/>
            <ac:spMk id="4" creationId="{9ABCBC1C-25FF-FA4B-2316-57566B085DE4}"/>
          </ac:spMkLst>
        </pc:spChg>
        <pc:spChg chg="add del mod">
          <ac:chgData name="Deckard, Aaron" userId="08a8b4b0-b870-4f6d-a7cb-ca6d98165424" providerId="ADAL" clId="{E099CC9E-ACD2-4839-B069-ACB86EF26456}" dt="2024-03-21T19:04:04.864" v="622" actId="21"/>
          <ac:spMkLst>
            <pc:docMk/>
            <pc:sldMk cId="2226159230" sldId="270"/>
            <ac:spMk id="5" creationId="{86486B34-1AFA-CCAC-4D4F-959291C01B98}"/>
          </ac:spMkLst>
        </pc:spChg>
        <pc:spChg chg="del">
          <ac:chgData name="Deckard, Aaron" userId="08a8b4b0-b870-4f6d-a7cb-ca6d98165424" providerId="ADAL" clId="{E099CC9E-ACD2-4839-B069-ACB86EF26456}" dt="2024-03-21T19:32:36.552" v="1076" actId="21"/>
          <ac:spMkLst>
            <pc:docMk/>
            <pc:sldMk cId="2226159230" sldId="270"/>
            <ac:spMk id="6" creationId="{CB7B04FD-851D-AC70-2397-114441161BA6}"/>
          </ac:spMkLst>
        </pc:spChg>
        <pc:spChg chg="del mod">
          <ac:chgData name="Deckard, Aaron" userId="08a8b4b0-b870-4f6d-a7cb-ca6d98165424" providerId="ADAL" clId="{E099CC9E-ACD2-4839-B069-ACB86EF26456}" dt="2024-03-21T19:03:49.765" v="619" actId="21"/>
          <ac:spMkLst>
            <pc:docMk/>
            <pc:sldMk cId="2226159230" sldId="270"/>
            <ac:spMk id="9" creationId="{9FE0D809-DB9C-8B11-5C6D-9624012BBD7C}"/>
          </ac:spMkLst>
        </pc:spChg>
        <pc:graphicFrameChg chg="add mod modGraphic">
          <ac:chgData name="Deckard, Aaron" userId="08a8b4b0-b870-4f6d-a7cb-ca6d98165424" providerId="ADAL" clId="{E099CC9E-ACD2-4839-B069-ACB86EF26456}" dt="2024-03-21T19:25:35.757" v="973" actId="207"/>
          <ac:graphicFrameMkLst>
            <pc:docMk/>
            <pc:sldMk cId="2226159230" sldId="270"/>
            <ac:graphicFrameMk id="7" creationId="{08F75B12-C6FE-535C-A0A1-F73C5A673BFA}"/>
          </ac:graphicFrameMkLst>
        </pc:graphicFrameChg>
      </pc:sldChg>
      <pc:sldChg chg="addSp delSp modSp add mod">
        <pc:chgData name="Deckard, Aaron" userId="08a8b4b0-b870-4f6d-a7cb-ca6d98165424" providerId="ADAL" clId="{E099CC9E-ACD2-4839-B069-ACB86EF26456}" dt="2024-04-10T21:07:15.353" v="1436" actId="403"/>
        <pc:sldMkLst>
          <pc:docMk/>
          <pc:sldMk cId="2566171306" sldId="271"/>
        </pc:sldMkLst>
        <pc:spChg chg="mod">
          <ac:chgData name="Deckard, Aaron" userId="08a8b4b0-b870-4f6d-a7cb-ca6d98165424" providerId="ADAL" clId="{E099CC9E-ACD2-4839-B069-ACB86EF26456}" dt="2024-04-10T21:06:39.329" v="1432" actId="14100"/>
          <ac:spMkLst>
            <pc:docMk/>
            <pc:sldMk cId="2566171306" sldId="271"/>
            <ac:spMk id="2" creationId="{AE184753-670A-C713-C008-F13CACC16689}"/>
          </ac:spMkLst>
        </pc:spChg>
        <pc:spChg chg="mod">
          <ac:chgData name="Deckard, Aaron" userId="08a8b4b0-b870-4f6d-a7cb-ca6d98165424" providerId="ADAL" clId="{E099CC9E-ACD2-4839-B069-ACB86EF26456}" dt="2024-03-21T19:35:09.371" v="1098" actId="120"/>
          <ac:spMkLst>
            <pc:docMk/>
            <pc:sldMk cId="2566171306" sldId="271"/>
            <ac:spMk id="4" creationId="{9ABCBC1C-25FF-FA4B-2316-57566B085DE4}"/>
          </ac:spMkLst>
        </pc:spChg>
        <pc:spChg chg="del mod">
          <ac:chgData name="Deckard, Aaron" userId="08a8b4b0-b870-4f6d-a7cb-ca6d98165424" providerId="ADAL" clId="{E099CC9E-ACD2-4839-B069-ACB86EF26456}" dt="2024-03-21T19:16:47.193" v="759" actId="21"/>
          <ac:spMkLst>
            <pc:docMk/>
            <pc:sldMk cId="2566171306" sldId="271"/>
            <ac:spMk id="7" creationId="{4A1E5D2B-9908-F355-8D7E-249E1C00EC28}"/>
          </ac:spMkLst>
        </pc:spChg>
        <pc:spChg chg="add del mod">
          <ac:chgData name="Deckard, Aaron" userId="08a8b4b0-b870-4f6d-a7cb-ca6d98165424" providerId="ADAL" clId="{E099CC9E-ACD2-4839-B069-ACB86EF26456}" dt="2024-03-21T19:16:41.811" v="757" actId="21"/>
          <ac:spMkLst>
            <pc:docMk/>
            <pc:sldMk cId="2566171306" sldId="271"/>
            <ac:spMk id="8" creationId="{51C369C6-14BC-3240-26F9-F128ED74236C}"/>
          </ac:spMkLst>
        </pc:spChg>
        <pc:spChg chg="add del mod">
          <ac:chgData name="Deckard, Aaron" userId="08a8b4b0-b870-4f6d-a7cb-ca6d98165424" providerId="ADAL" clId="{E099CC9E-ACD2-4839-B069-ACB86EF26456}" dt="2024-03-21T20:26:36.842" v="1190" actId="21"/>
          <ac:spMkLst>
            <pc:docMk/>
            <pc:sldMk cId="2566171306" sldId="271"/>
            <ac:spMk id="9" creationId="{D4DECF41-7BE6-1F16-9125-C81B8E7F376E}"/>
          </ac:spMkLst>
        </pc:spChg>
        <pc:spChg chg="add del mod">
          <ac:chgData name="Deckard, Aaron" userId="08a8b4b0-b870-4f6d-a7cb-ca6d98165424" providerId="ADAL" clId="{E099CC9E-ACD2-4839-B069-ACB86EF26456}" dt="2024-03-21T20:25:47" v="1184" actId="21"/>
          <ac:spMkLst>
            <pc:docMk/>
            <pc:sldMk cId="2566171306" sldId="271"/>
            <ac:spMk id="10" creationId="{EE2C086F-F148-CCB7-5213-84DE48C1D86B}"/>
          </ac:spMkLst>
        </pc:spChg>
        <pc:spChg chg="add mod">
          <ac:chgData name="Deckard, Aaron" userId="08a8b4b0-b870-4f6d-a7cb-ca6d98165424" providerId="ADAL" clId="{E099CC9E-ACD2-4839-B069-ACB86EF26456}" dt="2024-03-21T20:27:29.128" v="1192"/>
          <ac:spMkLst>
            <pc:docMk/>
            <pc:sldMk cId="2566171306" sldId="271"/>
            <ac:spMk id="12" creationId="{0E783B14-5009-AE84-29E3-8BD1B78DF73D}"/>
          </ac:spMkLst>
        </pc:spChg>
        <pc:spChg chg="add mod">
          <ac:chgData name="Deckard, Aaron" userId="08a8b4b0-b870-4f6d-a7cb-ca6d98165424" providerId="ADAL" clId="{E099CC9E-ACD2-4839-B069-ACB86EF26456}" dt="2024-03-21T20:27:29.128" v="1192"/>
          <ac:spMkLst>
            <pc:docMk/>
            <pc:sldMk cId="2566171306" sldId="271"/>
            <ac:spMk id="13" creationId="{B62396D0-C1BD-6D8F-2998-D5782A3D299E}"/>
          </ac:spMkLst>
        </pc:spChg>
        <pc:spChg chg="add del mod">
          <ac:chgData name="Deckard, Aaron" userId="08a8b4b0-b870-4f6d-a7cb-ca6d98165424" providerId="ADAL" clId="{E099CC9E-ACD2-4839-B069-ACB86EF26456}" dt="2024-03-21T20:28:41.760" v="1202" actId="21"/>
          <ac:spMkLst>
            <pc:docMk/>
            <pc:sldMk cId="2566171306" sldId="271"/>
            <ac:spMk id="16" creationId="{8FD450A5-F03D-6E6D-5781-F9054483E513}"/>
          </ac:spMkLst>
        </pc:spChg>
        <pc:grpChg chg="add mod">
          <ac:chgData name="Deckard, Aaron" userId="08a8b4b0-b870-4f6d-a7cb-ca6d98165424" providerId="ADAL" clId="{E099CC9E-ACD2-4839-B069-ACB86EF26456}" dt="2024-03-21T20:27:29.128" v="1192"/>
          <ac:grpSpMkLst>
            <pc:docMk/>
            <pc:sldMk cId="2566171306" sldId="271"/>
            <ac:grpSpMk id="11" creationId="{06A458AB-75BE-84F1-A71D-7CC4ED06EC92}"/>
          </ac:grpSpMkLst>
        </pc:grpChg>
        <pc:graphicFrameChg chg="add del mod">
          <ac:chgData name="Deckard, Aaron" userId="08a8b4b0-b870-4f6d-a7cb-ca6d98165424" providerId="ADAL" clId="{E099CC9E-ACD2-4839-B069-ACB86EF26456}" dt="2024-03-21T20:28:28.760" v="1200" actId="21"/>
          <ac:graphicFrameMkLst>
            <pc:docMk/>
            <pc:sldMk cId="2566171306" sldId="271"/>
            <ac:graphicFrameMk id="14" creationId="{04A19916-C050-19D5-FC91-20F18D90228A}"/>
          </ac:graphicFrameMkLst>
        </pc:graphicFrameChg>
        <pc:graphicFrameChg chg="add mod modGraphic">
          <ac:chgData name="Deckard, Aaron" userId="08a8b4b0-b870-4f6d-a7cb-ca6d98165424" providerId="ADAL" clId="{E099CC9E-ACD2-4839-B069-ACB86EF26456}" dt="2024-04-10T21:07:15.353" v="1436" actId="403"/>
          <ac:graphicFrameMkLst>
            <pc:docMk/>
            <pc:sldMk cId="2566171306" sldId="271"/>
            <ac:graphicFrameMk id="17" creationId="{F30C9CF6-076A-EE94-F833-CE192A8184DA}"/>
          </ac:graphicFrameMkLst>
        </pc:graphicFrameChg>
        <pc:picChg chg="del">
          <ac:chgData name="Deckard, Aaron" userId="08a8b4b0-b870-4f6d-a7cb-ca6d98165424" providerId="ADAL" clId="{E099CC9E-ACD2-4839-B069-ACB86EF26456}" dt="2024-03-21T19:16:33.263" v="756" actId="21"/>
          <ac:picMkLst>
            <pc:docMk/>
            <pc:sldMk cId="2566171306" sldId="271"/>
            <ac:picMk id="5" creationId="{00BACD7C-05F0-B6B2-EC87-D7AF193A81E7}"/>
          </ac:picMkLst>
        </pc:picChg>
      </pc:sldChg>
      <pc:sldChg chg="addSp delSp modSp add mod">
        <pc:chgData name="Deckard, Aaron" userId="08a8b4b0-b870-4f6d-a7cb-ca6d98165424" providerId="ADAL" clId="{E099CC9E-ACD2-4839-B069-ACB86EF26456}" dt="2024-05-22T12:18:01.629" v="1680" actId="20577"/>
        <pc:sldMkLst>
          <pc:docMk/>
          <pc:sldMk cId="2234039068" sldId="272"/>
        </pc:sldMkLst>
        <pc:spChg chg="mod">
          <ac:chgData name="Deckard, Aaron" userId="08a8b4b0-b870-4f6d-a7cb-ca6d98165424" providerId="ADAL" clId="{E099CC9E-ACD2-4839-B069-ACB86EF26456}" dt="2024-04-10T20:57:10.785" v="1287" actId="1076"/>
          <ac:spMkLst>
            <pc:docMk/>
            <pc:sldMk cId="2234039068" sldId="272"/>
            <ac:spMk id="2" creationId="{AE184753-670A-C713-C008-F13CACC16689}"/>
          </ac:spMkLst>
        </pc:spChg>
        <pc:spChg chg="mod">
          <ac:chgData name="Deckard, Aaron" userId="08a8b4b0-b870-4f6d-a7cb-ca6d98165424" providerId="ADAL" clId="{E099CC9E-ACD2-4839-B069-ACB86EF26456}" dt="2024-03-21T19:33:57.449" v="1083" actId="113"/>
          <ac:spMkLst>
            <pc:docMk/>
            <pc:sldMk cId="2234039068" sldId="272"/>
            <ac:spMk id="4" creationId="{9ABCBC1C-25FF-FA4B-2316-57566B085DE4}"/>
          </ac:spMkLst>
        </pc:spChg>
        <pc:spChg chg="mod">
          <ac:chgData name="Deckard, Aaron" userId="08a8b4b0-b870-4f6d-a7cb-ca6d98165424" providerId="ADAL" clId="{E099CC9E-ACD2-4839-B069-ACB86EF26456}" dt="2024-03-21T19:34:01.023" v="1084" actId="1076"/>
          <ac:spMkLst>
            <pc:docMk/>
            <pc:sldMk cId="2234039068" sldId="272"/>
            <ac:spMk id="5" creationId="{CC4CDCE7-6E1F-DB67-84C1-5C5ED1EB8748}"/>
          </ac:spMkLst>
        </pc:spChg>
        <pc:spChg chg="del">
          <ac:chgData name="Deckard, Aaron" userId="08a8b4b0-b870-4f6d-a7cb-ca6d98165424" providerId="ADAL" clId="{E099CC9E-ACD2-4839-B069-ACB86EF26456}" dt="2024-03-21T19:34:05.226" v="1085" actId="21"/>
          <ac:spMkLst>
            <pc:docMk/>
            <pc:sldMk cId="2234039068" sldId="272"/>
            <ac:spMk id="6" creationId="{CB7B04FD-851D-AC70-2397-114441161BA6}"/>
          </ac:spMkLst>
        </pc:spChg>
        <pc:spChg chg="add del mod">
          <ac:chgData name="Deckard, Aaron" userId="08a8b4b0-b870-4f6d-a7cb-ca6d98165424" providerId="ADAL" clId="{E099CC9E-ACD2-4839-B069-ACB86EF26456}" dt="2024-03-21T18:58:55.562" v="558"/>
          <ac:spMkLst>
            <pc:docMk/>
            <pc:sldMk cId="2234039068" sldId="272"/>
            <ac:spMk id="8" creationId="{04D190E3-6CA5-FDB5-A2CC-FF724ED0EBC2}"/>
          </ac:spMkLst>
        </pc:spChg>
        <pc:graphicFrameChg chg="del">
          <ac:chgData name="Deckard, Aaron" userId="08a8b4b0-b870-4f6d-a7cb-ca6d98165424" providerId="ADAL" clId="{E099CC9E-ACD2-4839-B069-ACB86EF26456}" dt="2024-03-21T18:58:45.318" v="557" actId="21"/>
          <ac:graphicFrameMkLst>
            <pc:docMk/>
            <pc:sldMk cId="2234039068" sldId="272"/>
            <ac:graphicFrameMk id="3" creationId="{00221AEC-B5EE-0279-6201-7F27A7EF9670}"/>
          </ac:graphicFrameMkLst>
        </pc:graphicFrameChg>
        <pc:graphicFrameChg chg="add mod">
          <ac:chgData name="Deckard, Aaron" userId="08a8b4b0-b870-4f6d-a7cb-ca6d98165424" providerId="ADAL" clId="{E099CC9E-ACD2-4839-B069-ACB86EF26456}" dt="2024-05-22T12:18:01.629" v="1680" actId="20577"/>
          <ac:graphicFrameMkLst>
            <pc:docMk/>
            <pc:sldMk cId="2234039068" sldId="272"/>
            <ac:graphicFrameMk id="9" creationId="{44F70384-C154-0927-6C72-DB17F46D8A12}"/>
          </ac:graphicFrameMkLst>
        </pc:graphicFrameChg>
      </pc:sldChg>
      <pc:sldChg chg="delSp modSp add mod">
        <pc:chgData name="Deckard, Aaron" userId="08a8b4b0-b870-4f6d-a7cb-ca6d98165424" providerId="ADAL" clId="{E099CC9E-ACD2-4839-B069-ACB86EF26456}" dt="2024-03-21T19:32:22.234" v="1072" actId="21"/>
        <pc:sldMkLst>
          <pc:docMk/>
          <pc:sldMk cId="2778120463" sldId="273"/>
        </pc:sldMkLst>
        <pc:spChg chg="mod">
          <ac:chgData name="Deckard, Aaron" userId="08a8b4b0-b870-4f6d-a7cb-ca6d98165424" providerId="ADAL" clId="{E099CC9E-ACD2-4839-B069-ACB86EF26456}" dt="2024-03-21T18:53:56.635" v="540" actId="122"/>
          <ac:spMkLst>
            <pc:docMk/>
            <pc:sldMk cId="2778120463" sldId="273"/>
            <ac:spMk id="2" creationId="{AE184753-670A-C713-C008-F13CACC16689}"/>
          </ac:spMkLst>
        </pc:spChg>
        <pc:spChg chg="mod">
          <ac:chgData name="Deckard, Aaron" userId="08a8b4b0-b870-4f6d-a7cb-ca6d98165424" providerId="ADAL" clId="{E099CC9E-ACD2-4839-B069-ACB86EF26456}" dt="2024-03-21T19:32:01.924" v="1067" actId="120"/>
          <ac:spMkLst>
            <pc:docMk/>
            <pc:sldMk cId="2778120463" sldId="273"/>
            <ac:spMk id="4" creationId="{9ABCBC1C-25FF-FA4B-2316-57566B085DE4}"/>
          </ac:spMkLst>
        </pc:spChg>
        <pc:spChg chg="del">
          <ac:chgData name="Deckard, Aaron" userId="08a8b4b0-b870-4f6d-a7cb-ca6d98165424" providerId="ADAL" clId="{E099CC9E-ACD2-4839-B069-ACB86EF26456}" dt="2024-03-21T19:32:22.234" v="1072" actId="21"/>
          <ac:spMkLst>
            <pc:docMk/>
            <pc:sldMk cId="2778120463" sldId="273"/>
            <ac:spMk id="6" creationId="{CB7B04FD-851D-AC70-2397-114441161BA6}"/>
          </ac:spMkLst>
        </pc:spChg>
      </pc:sldChg>
      <pc:sldChg chg="addSp delSp modSp add mod">
        <pc:chgData name="Deckard, Aaron" userId="08a8b4b0-b870-4f6d-a7cb-ca6d98165424" providerId="ADAL" clId="{E099CC9E-ACD2-4839-B069-ACB86EF26456}" dt="2024-04-10T21:19:10.831" v="1585" actId="1076"/>
        <pc:sldMkLst>
          <pc:docMk/>
          <pc:sldMk cId="4004265563" sldId="274"/>
        </pc:sldMkLst>
        <pc:spChg chg="mod">
          <ac:chgData name="Deckard, Aaron" userId="08a8b4b0-b870-4f6d-a7cb-ca6d98165424" providerId="ADAL" clId="{E099CC9E-ACD2-4839-B069-ACB86EF26456}" dt="2024-04-10T21:17:48.405" v="1527" actId="27636"/>
          <ac:spMkLst>
            <pc:docMk/>
            <pc:sldMk cId="4004265563" sldId="274"/>
            <ac:spMk id="2" creationId="{AE184753-670A-C713-C008-F13CACC16689}"/>
          </ac:spMkLst>
        </pc:spChg>
        <pc:spChg chg="add mod">
          <ac:chgData name="Deckard, Aaron" userId="08a8b4b0-b870-4f6d-a7cb-ca6d98165424" providerId="ADAL" clId="{E099CC9E-ACD2-4839-B069-ACB86EF26456}" dt="2024-04-10T21:19:03.297" v="1583" actId="403"/>
          <ac:spMkLst>
            <pc:docMk/>
            <pc:sldMk cId="4004265563" sldId="274"/>
            <ac:spMk id="3" creationId="{B34048D4-CA6A-4C62-8C43-31582F994036}"/>
          </ac:spMkLst>
        </pc:spChg>
        <pc:spChg chg="add mod">
          <ac:chgData name="Deckard, Aaron" userId="08a8b4b0-b870-4f6d-a7cb-ca6d98165424" providerId="ADAL" clId="{E099CC9E-ACD2-4839-B069-ACB86EF26456}" dt="2024-04-10T21:18:28.466" v="1568"/>
          <ac:spMkLst>
            <pc:docMk/>
            <pc:sldMk cId="4004265563" sldId="274"/>
            <ac:spMk id="4" creationId="{1FDC6D4E-25A8-81D6-BF90-9F0B440DCC27}"/>
          </ac:spMkLst>
        </pc:spChg>
        <pc:spChg chg="mod">
          <ac:chgData name="Deckard, Aaron" userId="08a8b4b0-b870-4f6d-a7cb-ca6d98165424" providerId="ADAL" clId="{E099CC9E-ACD2-4839-B069-ACB86EF26456}" dt="2024-03-21T19:34:33.856" v="1092" actId="113"/>
          <ac:spMkLst>
            <pc:docMk/>
            <pc:sldMk cId="4004265563" sldId="274"/>
            <ac:spMk id="4" creationId="{9ABCBC1C-25FF-FA4B-2316-57566B085DE4}"/>
          </ac:spMkLst>
        </pc:spChg>
        <pc:spChg chg="add del mod">
          <ac:chgData name="Deckard, Aaron" userId="08a8b4b0-b870-4f6d-a7cb-ca6d98165424" providerId="ADAL" clId="{E099CC9E-ACD2-4839-B069-ACB86EF26456}" dt="2024-03-21T19:07:43.739" v="695"/>
          <ac:spMkLst>
            <pc:docMk/>
            <pc:sldMk cId="4004265563" sldId="274"/>
            <ac:spMk id="5" creationId="{299E67BB-EDFF-B5A3-4327-4D8CFC599740}"/>
          </ac:spMkLst>
        </pc:spChg>
        <pc:spChg chg="del">
          <ac:chgData name="Deckard, Aaron" userId="08a8b4b0-b870-4f6d-a7cb-ca6d98165424" providerId="ADAL" clId="{E099CC9E-ACD2-4839-B069-ACB86EF26456}" dt="2024-03-21T19:34:37.665" v="1093" actId="21"/>
          <ac:spMkLst>
            <pc:docMk/>
            <pc:sldMk cId="4004265563" sldId="274"/>
            <ac:spMk id="6" creationId="{CB7B04FD-851D-AC70-2397-114441161BA6}"/>
          </ac:spMkLst>
        </pc:spChg>
        <pc:spChg chg="add del mod">
          <ac:chgData name="Deckard, Aaron" userId="08a8b4b0-b870-4f6d-a7cb-ca6d98165424" providerId="ADAL" clId="{E099CC9E-ACD2-4839-B069-ACB86EF26456}" dt="2024-03-21T19:07:51.687" v="697" actId="21"/>
          <ac:spMkLst>
            <pc:docMk/>
            <pc:sldMk cId="4004265563" sldId="274"/>
            <ac:spMk id="9" creationId="{47B03EAD-C6A5-9290-46ED-77B427A247AF}"/>
          </ac:spMkLst>
        </pc:spChg>
        <pc:graphicFrameChg chg="add del mod">
          <ac:chgData name="Deckard, Aaron" userId="08a8b4b0-b870-4f6d-a7cb-ca6d98165424" providerId="ADAL" clId="{E099CC9E-ACD2-4839-B069-ACB86EF26456}" dt="2024-03-21T19:07:48.248" v="696" actId="21"/>
          <ac:graphicFrameMkLst>
            <pc:docMk/>
            <pc:sldMk cId="4004265563" sldId="274"/>
            <ac:graphicFrameMk id="7" creationId="{51453668-BCFB-1504-8AC9-7446FA21DD8E}"/>
          </ac:graphicFrameMkLst>
        </pc:graphicFrameChg>
        <pc:graphicFrameChg chg="del">
          <ac:chgData name="Deckard, Aaron" userId="08a8b4b0-b870-4f6d-a7cb-ca6d98165424" providerId="ADAL" clId="{E099CC9E-ACD2-4839-B069-ACB86EF26456}" dt="2024-03-21T19:07:40.214" v="694" actId="21"/>
          <ac:graphicFrameMkLst>
            <pc:docMk/>
            <pc:sldMk cId="4004265563" sldId="274"/>
            <ac:graphicFrameMk id="12" creationId="{51453668-BCFB-1504-8AC9-7446FA21DD8E}"/>
          </ac:graphicFrameMkLst>
        </pc:graphicFrameChg>
        <pc:picChg chg="add mod">
          <ac:chgData name="Deckard, Aaron" userId="08a8b4b0-b870-4f6d-a7cb-ca6d98165424" providerId="ADAL" clId="{E099CC9E-ACD2-4839-B069-ACB86EF26456}" dt="2024-04-10T21:19:10.831" v="1585" actId="1076"/>
          <ac:picMkLst>
            <pc:docMk/>
            <pc:sldMk cId="4004265563" sldId="274"/>
            <ac:picMk id="10" creationId="{785D22B0-1ADD-EA66-E016-BACAE4633E8C}"/>
          </ac:picMkLst>
        </pc:picChg>
      </pc:sldChg>
      <pc:sldChg chg="modSp add del mod">
        <pc:chgData name="Deckard, Aaron" userId="08a8b4b0-b870-4f6d-a7cb-ca6d98165424" providerId="ADAL" clId="{E099CC9E-ACD2-4839-B069-ACB86EF26456}" dt="2024-03-21T19:08:45.987" v="703" actId="2696"/>
        <pc:sldMkLst>
          <pc:docMk/>
          <pc:sldMk cId="3901453338" sldId="275"/>
        </pc:sldMkLst>
        <pc:spChg chg="mod">
          <ac:chgData name="Deckard, Aaron" userId="08a8b4b0-b870-4f6d-a7cb-ca6d98165424" providerId="ADAL" clId="{E099CC9E-ACD2-4839-B069-ACB86EF26456}" dt="2024-03-21T18:57:52.816" v="556" actId="122"/>
          <ac:spMkLst>
            <pc:docMk/>
            <pc:sldMk cId="3901453338" sldId="275"/>
            <ac:spMk id="2" creationId="{AE184753-670A-C713-C008-F13CACC16689}"/>
          </ac:spMkLst>
        </pc:spChg>
      </pc:sldChg>
      <pc:sldChg chg="addSp delSp modSp add del mod setBg delDesignElem">
        <pc:chgData name="Deckard, Aaron" userId="08a8b4b0-b870-4f6d-a7cb-ca6d98165424" providerId="ADAL" clId="{E099CC9E-ACD2-4839-B069-ACB86EF26456}" dt="2024-03-21T19:08:55.647" v="704" actId="2696"/>
        <pc:sldMkLst>
          <pc:docMk/>
          <pc:sldMk cId="3165423459" sldId="276"/>
        </pc:sldMkLst>
        <pc:spChg chg="add mod">
          <ac:chgData name="Deckard, Aaron" userId="08a8b4b0-b870-4f6d-a7cb-ca6d98165424" providerId="ADAL" clId="{E099CC9E-ACD2-4839-B069-ACB86EF26456}" dt="2024-03-21T18:57:41.682" v="554" actId="478"/>
          <ac:spMkLst>
            <pc:docMk/>
            <pc:sldMk cId="3165423459" sldId="276"/>
            <ac:spMk id="3" creationId="{0D383CD2-78AF-3FE2-8FFB-639C9C34DF3E}"/>
          </ac:spMkLst>
        </pc:spChg>
        <pc:spChg chg="del">
          <ac:chgData name="Deckard, Aaron" userId="08a8b4b0-b870-4f6d-a7cb-ca6d98165424" providerId="ADAL" clId="{E099CC9E-ACD2-4839-B069-ACB86EF26456}" dt="2024-03-21T18:53:23.900" v="536"/>
          <ac:spMkLst>
            <pc:docMk/>
            <pc:sldMk cId="3165423459" sldId="276"/>
            <ac:spMk id="11" creationId="{42A4FC2C-047E-45A5-965D-8E1E3BF09BC6}"/>
          </ac:spMkLst>
        </pc:spChg>
        <pc:picChg chg="del">
          <ac:chgData name="Deckard, Aaron" userId="08a8b4b0-b870-4f6d-a7cb-ca6d98165424" providerId="ADAL" clId="{E099CC9E-ACD2-4839-B069-ACB86EF26456}" dt="2024-03-21T18:57:41.682" v="554" actId="478"/>
          <ac:picMkLst>
            <pc:docMk/>
            <pc:sldMk cId="3165423459" sldId="276"/>
            <ac:picMk id="5" creationId="{7287D6EF-C399-AB12-0694-02A09351817C}"/>
          </ac:picMkLst>
        </pc:picChg>
      </pc:sldChg>
      <pc:sldChg chg="add del">
        <pc:chgData name="Deckard, Aaron" userId="08a8b4b0-b870-4f6d-a7cb-ca6d98165424" providerId="ADAL" clId="{E099CC9E-ACD2-4839-B069-ACB86EF26456}" dt="2024-03-21T18:57:24.656" v="552" actId="2696"/>
        <pc:sldMkLst>
          <pc:docMk/>
          <pc:sldMk cId="1119173386" sldId="277"/>
        </pc:sldMkLst>
      </pc:sldChg>
      <pc:sldChg chg="add del">
        <pc:chgData name="Deckard, Aaron" userId="08a8b4b0-b870-4f6d-a7cb-ca6d98165424" providerId="ADAL" clId="{E099CC9E-ACD2-4839-B069-ACB86EF26456}" dt="2024-03-21T18:57:24.656" v="552" actId="2696"/>
        <pc:sldMkLst>
          <pc:docMk/>
          <pc:sldMk cId="4165163925" sldId="278"/>
        </pc:sldMkLst>
      </pc:sldChg>
      <pc:sldChg chg="add del">
        <pc:chgData name="Deckard, Aaron" userId="08a8b4b0-b870-4f6d-a7cb-ca6d98165424" providerId="ADAL" clId="{E099CC9E-ACD2-4839-B069-ACB86EF26456}" dt="2024-03-21T18:57:24.656" v="552" actId="2696"/>
        <pc:sldMkLst>
          <pc:docMk/>
          <pc:sldMk cId="3201269708" sldId="279"/>
        </pc:sldMkLst>
      </pc:sldChg>
      <pc:sldChg chg="addSp delSp modSp add mod">
        <pc:chgData name="Deckard, Aaron" userId="08a8b4b0-b870-4f6d-a7cb-ca6d98165424" providerId="ADAL" clId="{E099CC9E-ACD2-4839-B069-ACB86EF26456}" dt="2024-03-21T20:26:09.967" v="1186" actId="21"/>
        <pc:sldMkLst>
          <pc:docMk/>
          <pc:sldMk cId="1668857774" sldId="280"/>
        </pc:sldMkLst>
        <pc:spChg chg="mod">
          <ac:chgData name="Deckard, Aaron" userId="08a8b4b0-b870-4f6d-a7cb-ca6d98165424" providerId="ADAL" clId="{E099CC9E-ACD2-4839-B069-ACB86EF26456}" dt="2024-03-21T19:14:57.743" v="755" actId="122"/>
          <ac:spMkLst>
            <pc:docMk/>
            <pc:sldMk cId="1668857774" sldId="280"/>
            <ac:spMk id="2" creationId="{AE184753-670A-C713-C008-F13CACC16689}"/>
          </ac:spMkLst>
        </pc:spChg>
        <pc:spChg chg="add del mod">
          <ac:chgData name="Deckard, Aaron" userId="08a8b4b0-b870-4f6d-a7cb-ca6d98165424" providerId="ADAL" clId="{E099CC9E-ACD2-4839-B069-ACB86EF26456}" dt="2024-03-21T20:26:09.967" v="1186" actId="21"/>
          <ac:spMkLst>
            <pc:docMk/>
            <pc:sldMk cId="1668857774" sldId="280"/>
            <ac:spMk id="3" creationId="{011C2005-3ACB-A24E-D9B6-2563AC4EBB0C}"/>
          </ac:spMkLst>
        </pc:spChg>
        <pc:spChg chg="mod">
          <ac:chgData name="Deckard, Aaron" userId="08a8b4b0-b870-4f6d-a7cb-ca6d98165424" providerId="ADAL" clId="{E099CC9E-ACD2-4839-B069-ACB86EF26456}" dt="2024-03-21T19:35:28.077" v="1102" actId="6549"/>
          <ac:spMkLst>
            <pc:docMk/>
            <pc:sldMk cId="1668857774" sldId="280"/>
            <ac:spMk id="7" creationId="{AF8965CD-27F1-E556-4B01-1680CE02E373}"/>
          </ac:spMkLst>
        </pc:spChg>
      </pc:sldChg>
      <pc:sldChg chg="addSp delSp modSp add mod">
        <pc:chgData name="Deckard, Aaron" userId="08a8b4b0-b870-4f6d-a7cb-ca6d98165424" providerId="ADAL" clId="{E099CC9E-ACD2-4839-B069-ACB86EF26456}" dt="2024-05-22T12:17:50.289" v="1665" actId="6549"/>
        <pc:sldMkLst>
          <pc:docMk/>
          <pc:sldMk cId="2195591274" sldId="281"/>
        </pc:sldMkLst>
        <pc:spChg chg="mod">
          <ac:chgData name="Deckard, Aaron" userId="08a8b4b0-b870-4f6d-a7cb-ca6d98165424" providerId="ADAL" clId="{E099CC9E-ACD2-4839-B069-ACB86EF26456}" dt="2024-05-22T12:17:50.289" v="1665" actId="6549"/>
          <ac:spMkLst>
            <pc:docMk/>
            <pc:sldMk cId="2195591274" sldId="281"/>
            <ac:spMk id="2" creationId="{AE184753-670A-C713-C008-F13CACC16689}"/>
          </ac:spMkLst>
        </pc:spChg>
        <pc:spChg chg="mod">
          <ac:chgData name="Deckard, Aaron" userId="08a8b4b0-b870-4f6d-a7cb-ca6d98165424" providerId="ADAL" clId="{E099CC9E-ACD2-4839-B069-ACB86EF26456}" dt="2024-03-21T19:34:23.200" v="1089" actId="113"/>
          <ac:spMkLst>
            <pc:docMk/>
            <pc:sldMk cId="2195591274" sldId="281"/>
            <ac:spMk id="4" creationId="{9ABCBC1C-25FF-FA4B-2316-57566B085DE4}"/>
          </ac:spMkLst>
        </pc:spChg>
        <pc:spChg chg="del">
          <ac:chgData name="Deckard, Aaron" userId="08a8b4b0-b870-4f6d-a7cb-ca6d98165424" providerId="ADAL" clId="{E099CC9E-ACD2-4839-B069-ACB86EF26456}" dt="2024-03-21T19:34:14.992" v="1086" actId="21"/>
          <ac:spMkLst>
            <pc:docMk/>
            <pc:sldMk cId="2195591274" sldId="281"/>
            <ac:spMk id="5" creationId="{CC4CDCE7-6E1F-DB67-84C1-5C5ED1EB8748}"/>
          </ac:spMkLst>
        </pc:spChg>
        <pc:spChg chg="del">
          <ac:chgData name="Deckard, Aaron" userId="08a8b4b0-b870-4f6d-a7cb-ca6d98165424" providerId="ADAL" clId="{E099CC9E-ACD2-4839-B069-ACB86EF26456}" dt="2024-03-21T19:34:42.615" v="1094" actId="21"/>
          <ac:spMkLst>
            <pc:docMk/>
            <pc:sldMk cId="2195591274" sldId="281"/>
            <ac:spMk id="6" creationId="{CB7B04FD-851D-AC70-2397-114441161BA6}"/>
          </ac:spMkLst>
        </pc:spChg>
        <pc:spChg chg="add del mod">
          <ac:chgData name="Deckard, Aaron" userId="08a8b4b0-b870-4f6d-a7cb-ca6d98165424" providerId="ADAL" clId="{E099CC9E-ACD2-4839-B069-ACB86EF26456}" dt="2024-03-21T19:00:34.263" v="570" actId="21"/>
          <ac:spMkLst>
            <pc:docMk/>
            <pc:sldMk cId="2195591274" sldId="281"/>
            <ac:spMk id="7" creationId="{924971C2-C143-6315-5FBA-ADA4E86FF406}"/>
          </ac:spMkLst>
        </pc:spChg>
        <pc:spChg chg="add mod">
          <ac:chgData name="Deckard, Aaron" userId="08a8b4b0-b870-4f6d-a7cb-ca6d98165424" providerId="ADAL" clId="{E099CC9E-ACD2-4839-B069-ACB86EF26456}" dt="2024-05-22T12:17:22.511" v="1664" actId="255"/>
          <ac:spMkLst>
            <pc:docMk/>
            <pc:sldMk cId="2195591274" sldId="281"/>
            <ac:spMk id="10" creationId="{310DBDD2-EC2D-C9BC-B1C3-CBAD9BFA95E1}"/>
          </ac:spMkLst>
        </pc:spChg>
        <pc:graphicFrameChg chg="del mod">
          <ac:chgData name="Deckard, Aaron" userId="08a8b4b0-b870-4f6d-a7cb-ca6d98165424" providerId="ADAL" clId="{E099CC9E-ACD2-4839-B069-ACB86EF26456}" dt="2024-03-21T19:00:14.407" v="568" actId="21"/>
          <ac:graphicFrameMkLst>
            <pc:docMk/>
            <pc:sldMk cId="2195591274" sldId="281"/>
            <ac:graphicFrameMk id="9" creationId="{44F70384-C154-0927-6C72-DB17F46D8A12}"/>
          </ac:graphicFrameMkLst>
        </pc:graphicFrameChg>
      </pc:sldChg>
      <pc:sldChg chg="addSp delSp modSp add mod">
        <pc:chgData name="Deckard, Aaron" userId="08a8b4b0-b870-4f6d-a7cb-ca6d98165424" providerId="ADAL" clId="{E099CC9E-ACD2-4839-B069-ACB86EF26456}" dt="2024-03-21T19:38:45.482" v="1105" actId="1076"/>
        <pc:sldMkLst>
          <pc:docMk/>
          <pc:sldMk cId="431213476" sldId="475"/>
        </pc:sldMkLst>
        <pc:spChg chg="del">
          <ac:chgData name="Deckard, Aaron" userId="08a8b4b0-b870-4f6d-a7cb-ca6d98165424" providerId="ADAL" clId="{E099CC9E-ACD2-4839-B069-ACB86EF26456}" dt="2024-03-21T19:20:57.505" v="885" actId="21"/>
          <ac:spMkLst>
            <pc:docMk/>
            <pc:sldMk cId="431213476" sldId="475"/>
            <ac:spMk id="2" creationId="{5D6A7518-8190-CDD9-C550-B0C584A5658B}"/>
          </ac:spMkLst>
        </pc:spChg>
        <pc:spChg chg="add del mod">
          <ac:chgData name="Deckard, Aaron" userId="08a8b4b0-b870-4f6d-a7cb-ca6d98165424" providerId="ADAL" clId="{E099CC9E-ACD2-4839-B069-ACB86EF26456}" dt="2024-03-21T19:31:02.636" v="1053" actId="21"/>
          <ac:spMkLst>
            <pc:docMk/>
            <pc:sldMk cId="431213476" sldId="475"/>
            <ac:spMk id="4" creationId="{57E2E601-ED07-0A23-DCFE-3A9C66B54F7E}"/>
          </ac:spMkLst>
        </pc:spChg>
        <pc:spChg chg="mod">
          <ac:chgData name="Deckard, Aaron" userId="08a8b4b0-b870-4f6d-a7cb-ca6d98165424" providerId="ADAL" clId="{E099CC9E-ACD2-4839-B069-ACB86EF26456}" dt="2024-03-21T19:30:28.323" v="1050" actId="1076"/>
          <ac:spMkLst>
            <pc:docMk/>
            <pc:sldMk cId="431213476" sldId="475"/>
            <ac:spMk id="5" creationId="{00000000-0000-0000-0000-000000000000}"/>
          </ac:spMkLst>
        </pc:spChg>
        <pc:spChg chg="mod">
          <ac:chgData name="Deckard, Aaron" userId="08a8b4b0-b870-4f6d-a7cb-ca6d98165424" providerId="ADAL" clId="{E099CC9E-ACD2-4839-B069-ACB86EF26456}" dt="2024-03-21T19:38:45.482" v="1105" actId="1076"/>
          <ac:spMkLst>
            <pc:docMk/>
            <pc:sldMk cId="431213476" sldId="475"/>
            <ac:spMk id="12" creationId="{6CC65567-90E9-8295-9E6D-C1073B13DC90}"/>
          </ac:spMkLst>
        </pc:spChg>
        <pc:spChg chg="add mod">
          <ac:chgData name="Deckard, Aaron" userId="08a8b4b0-b870-4f6d-a7cb-ca6d98165424" providerId="ADAL" clId="{E099CC9E-ACD2-4839-B069-ACB86EF26456}" dt="2024-03-21T19:31:24.349" v="1057" actId="1076"/>
          <ac:spMkLst>
            <pc:docMk/>
            <pc:sldMk cId="431213476" sldId="475"/>
            <ac:spMk id="13" creationId="{74A96AE4-2C1A-F3B0-D6D5-71BC58E358F8}"/>
          </ac:spMkLst>
        </pc:spChg>
        <pc:grpChg chg="mod">
          <ac:chgData name="Deckard, Aaron" userId="08a8b4b0-b870-4f6d-a7cb-ca6d98165424" providerId="ADAL" clId="{E099CC9E-ACD2-4839-B069-ACB86EF26456}" dt="2024-03-21T19:21:37.159" v="892" actId="1076"/>
          <ac:grpSpMkLst>
            <pc:docMk/>
            <pc:sldMk cId="431213476" sldId="475"/>
            <ac:grpSpMk id="3" creationId="{523C1F04-1345-9511-4588-45C4D8AA206C}"/>
          </ac:grpSpMkLst>
        </pc:grpChg>
        <pc:picChg chg="mod">
          <ac:chgData name="Deckard, Aaron" userId="08a8b4b0-b870-4f6d-a7cb-ca6d98165424" providerId="ADAL" clId="{E099CC9E-ACD2-4839-B069-ACB86EF26456}" dt="2024-03-21T19:21:37.159" v="892" actId="1076"/>
          <ac:picMkLst>
            <pc:docMk/>
            <pc:sldMk cId="431213476" sldId="475"/>
            <ac:picMk id="6" creationId="{E0E262C7-EB50-3FD4-9D91-C821CE7381B7}"/>
          </ac:picMkLst>
        </pc:picChg>
        <pc:picChg chg="mod">
          <ac:chgData name="Deckard, Aaron" userId="08a8b4b0-b870-4f6d-a7cb-ca6d98165424" providerId="ADAL" clId="{E099CC9E-ACD2-4839-B069-ACB86EF26456}" dt="2024-03-21T19:21:37.159" v="892" actId="1076"/>
          <ac:picMkLst>
            <pc:docMk/>
            <pc:sldMk cId="431213476" sldId="475"/>
            <ac:picMk id="7" creationId="{87769C36-91D3-C0B8-3095-8173407493A6}"/>
          </ac:picMkLst>
        </pc:picChg>
        <pc:picChg chg="mod">
          <ac:chgData name="Deckard, Aaron" userId="08a8b4b0-b870-4f6d-a7cb-ca6d98165424" providerId="ADAL" clId="{E099CC9E-ACD2-4839-B069-ACB86EF26456}" dt="2024-03-21T19:21:37.159" v="892" actId="1076"/>
          <ac:picMkLst>
            <pc:docMk/>
            <pc:sldMk cId="431213476" sldId="475"/>
            <ac:picMk id="8" creationId="{6B5CC881-4A81-AE5F-8BED-740D41EF6066}"/>
          </ac:picMkLst>
        </pc:picChg>
        <pc:picChg chg="mod">
          <ac:chgData name="Deckard, Aaron" userId="08a8b4b0-b870-4f6d-a7cb-ca6d98165424" providerId="ADAL" clId="{E099CC9E-ACD2-4839-B069-ACB86EF26456}" dt="2024-03-21T19:21:37.159" v="892" actId="1076"/>
          <ac:picMkLst>
            <pc:docMk/>
            <pc:sldMk cId="431213476" sldId="475"/>
            <ac:picMk id="9" creationId="{DBC6ECA3-B2C5-672A-7E24-4920DF798611}"/>
          </ac:picMkLst>
        </pc:picChg>
        <pc:picChg chg="mod">
          <ac:chgData name="Deckard, Aaron" userId="08a8b4b0-b870-4f6d-a7cb-ca6d98165424" providerId="ADAL" clId="{E099CC9E-ACD2-4839-B069-ACB86EF26456}" dt="2024-03-21T19:21:37.159" v="892" actId="1076"/>
          <ac:picMkLst>
            <pc:docMk/>
            <pc:sldMk cId="431213476" sldId="475"/>
            <ac:picMk id="10" creationId="{CCC53C52-43EA-9B31-4A0D-376BDB302A46}"/>
          </ac:picMkLst>
        </pc:picChg>
        <pc:picChg chg="mod">
          <ac:chgData name="Deckard, Aaron" userId="08a8b4b0-b870-4f6d-a7cb-ca6d98165424" providerId="ADAL" clId="{E099CC9E-ACD2-4839-B069-ACB86EF26456}" dt="2024-03-21T19:21:37.159" v="892" actId="1076"/>
          <ac:picMkLst>
            <pc:docMk/>
            <pc:sldMk cId="431213476" sldId="475"/>
            <ac:picMk id="11" creationId="{09DE4DFB-BA48-86C6-BCE1-CED17956C987}"/>
          </ac:picMkLst>
        </pc:picChg>
      </pc:sldChg>
      <pc:sldChg chg="addSp delSp modSp add mod">
        <pc:chgData name="Deckard, Aaron" userId="08a8b4b0-b870-4f6d-a7cb-ca6d98165424" providerId="ADAL" clId="{E099CC9E-ACD2-4839-B069-ACB86EF26456}" dt="2024-03-21T19:31:34.238" v="1060" actId="120"/>
        <pc:sldMkLst>
          <pc:docMk/>
          <pc:sldMk cId="2595357449" sldId="478"/>
        </pc:sldMkLst>
        <pc:spChg chg="add mod">
          <ac:chgData name="Deckard, Aaron" userId="08a8b4b0-b870-4f6d-a7cb-ca6d98165424" providerId="ADAL" clId="{E099CC9E-ACD2-4839-B069-ACB86EF26456}" dt="2024-03-21T19:31:34.238" v="1060" actId="120"/>
          <ac:spMkLst>
            <pc:docMk/>
            <pc:sldMk cId="2595357449" sldId="478"/>
            <ac:spMk id="3" creationId="{633E4413-4B6D-AD58-0B40-F17B08D555AA}"/>
          </ac:spMkLst>
        </pc:spChg>
        <pc:spChg chg="mod">
          <ac:chgData name="Deckard, Aaron" userId="08a8b4b0-b870-4f6d-a7cb-ca6d98165424" providerId="ADAL" clId="{E099CC9E-ACD2-4839-B069-ACB86EF26456}" dt="2024-03-21T19:24:24.667" v="921" actId="6549"/>
          <ac:spMkLst>
            <pc:docMk/>
            <pc:sldMk cId="2595357449" sldId="478"/>
            <ac:spMk id="4" creationId="{00000000-0000-0000-0000-000000000000}"/>
          </ac:spMkLst>
        </pc:spChg>
        <pc:spChg chg="mod">
          <ac:chgData name="Deckard, Aaron" userId="08a8b4b0-b870-4f6d-a7cb-ca6d98165424" providerId="ADAL" clId="{E099CC9E-ACD2-4839-B069-ACB86EF26456}" dt="2024-03-21T19:23:57.969" v="915" actId="1076"/>
          <ac:spMkLst>
            <pc:docMk/>
            <pc:sldMk cId="2595357449" sldId="478"/>
            <ac:spMk id="7" creationId="{00000000-0000-0000-0000-000000000000}"/>
          </ac:spMkLst>
        </pc:spChg>
        <pc:spChg chg="del">
          <ac:chgData name="Deckard, Aaron" userId="08a8b4b0-b870-4f6d-a7cb-ca6d98165424" providerId="ADAL" clId="{E099CC9E-ACD2-4839-B069-ACB86EF26456}" dt="2024-03-21T19:23:22.459" v="905" actId="21"/>
          <ac:spMkLst>
            <pc:docMk/>
            <pc:sldMk cId="2595357449" sldId="478"/>
            <ac:spMk id="8" creationId="{4A1C3FBF-CE86-CF91-D792-ECB83FECB36A}"/>
          </ac:spMkLst>
        </pc:spChg>
        <pc:spChg chg="mod">
          <ac:chgData name="Deckard, Aaron" userId="08a8b4b0-b870-4f6d-a7cb-ca6d98165424" providerId="ADAL" clId="{E099CC9E-ACD2-4839-B069-ACB86EF26456}" dt="2024-03-21T19:24:16.891" v="917" actId="6549"/>
          <ac:spMkLst>
            <pc:docMk/>
            <pc:sldMk cId="2595357449" sldId="478"/>
            <ac:spMk id="9" creationId="{AD769543-54CF-95FD-674F-A085F4F8700C}"/>
          </ac:spMkLst>
        </pc:spChg>
        <pc:graphicFrameChg chg="mod modGraphic">
          <ac:chgData name="Deckard, Aaron" userId="08a8b4b0-b870-4f6d-a7cb-ca6d98165424" providerId="ADAL" clId="{E099CC9E-ACD2-4839-B069-ACB86EF26456}" dt="2024-03-21T19:24:21.770" v="919" actId="6549"/>
          <ac:graphicFrameMkLst>
            <pc:docMk/>
            <pc:sldMk cId="2595357449" sldId="478"/>
            <ac:graphicFrameMk id="2" creationId="{00000000-0000-0000-0000-000000000000}"/>
          </ac:graphicFrameMkLst>
        </pc:graphicFrameChg>
        <pc:graphicFrameChg chg="mod">
          <ac:chgData name="Deckard, Aaron" userId="08a8b4b0-b870-4f6d-a7cb-ca6d98165424" providerId="ADAL" clId="{E099CC9E-ACD2-4839-B069-ACB86EF26456}" dt="2024-03-21T19:23:54.945" v="914" actId="1076"/>
          <ac:graphicFrameMkLst>
            <pc:docMk/>
            <pc:sldMk cId="2595357449" sldId="478"/>
            <ac:graphicFrameMk id="6" creationId="{00000000-0000-0000-0000-000000000000}"/>
          </ac:graphicFrameMkLst>
        </pc:graphicFrameChg>
      </pc:sldChg>
      <pc:sldChg chg="addSp modSp add del mod">
        <pc:chgData name="Deckard, Aaron" userId="08a8b4b0-b870-4f6d-a7cb-ca6d98165424" providerId="ADAL" clId="{E099CC9E-ACD2-4839-B069-ACB86EF26456}" dt="2024-04-10T21:10:57.319" v="1513" actId="2696"/>
        <pc:sldMkLst>
          <pc:docMk/>
          <pc:sldMk cId="991681829" sldId="489"/>
        </pc:sldMkLst>
        <pc:spChg chg="mod">
          <ac:chgData name="Deckard, Aaron" userId="08a8b4b0-b870-4f6d-a7cb-ca6d98165424" providerId="ADAL" clId="{E099CC9E-ACD2-4839-B069-ACB86EF26456}" dt="2024-03-21T19:09:22.493" v="710" actId="1076"/>
          <ac:spMkLst>
            <pc:docMk/>
            <pc:sldMk cId="991681829" sldId="489"/>
            <ac:spMk id="2" creationId="{00000000-0000-0000-0000-000000000000}"/>
          </ac:spMkLst>
        </pc:spChg>
        <pc:spChg chg="add mod">
          <ac:chgData name="Deckard, Aaron" userId="08a8b4b0-b870-4f6d-a7cb-ca6d98165424" providerId="ADAL" clId="{E099CC9E-ACD2-4839-B069-ACB86EF26456}" dt="2024-03-21T19:34:57.899" v="1095"/>
          <ac:spMkLst>
            <pc:docMk/>
            <pc:sldMk cId="991681829" sldId="489"/>
            <ac:spMk id="3" creationId="{BF6C311E-90FE-0C95-C1AD-9FE175F3F802}"/>
          </ac:spMkLst>
        </pc:spChg>
        <pc:spChg chg="mod">
          <ac:chgData name="Deckard, Aaron" userId="08a8b4b0-b870-4f6d-a7cb-ca6d98165424" providerId="ADAL" clId="{E099CC9E-ACD2-4839-B069-ACB86EF26456}" dt="2024-03-21T19:09:19.237" v="709" actId="1076"/>
          <ac:spMkLst>
            <pc:docMk/>
            <pc:sldMk cId="991681829" sldId="489"/>
            <ac:spMk id="8" creationId="{6E5AD3A2-CB81-DCDC-32BE-6DC578E38F4B}"/>
          </ac:spMkLst>
        </pc:spChg>
        <pc:spChg chg="mod">
          <ac:chgData name="Deckard, Aaron" userId="08a8b4b0-b870-4f6d-a7cb-ca6d98165424" providerId="ADAL" clId="{E099CC9E-ACD2-4839-B069-ACB86EF26456}" dt="2024-03-21T19:09:07.357" v="706" actId="1076"/>
          <ac:spMkLst>
            <pc:docMk/>
            <pc:sldMk cId="991681829" sldId="489"/>
            <ac:spMk id="10" creationId="{69AE52CB-1758-6DD5-5F02-62DF08FB08CD}"/>
          </ac:spMkLst>
        </pc:spChg>
        <pc:spChg chg="mod">
          <ac:chgData name="Deckard, Aaron" userId="08a8b4b0-b870-4f6d-a7cb-ca6d98165424" providerId="ADAL" clId="{E099CC9E-ACD2-4839-B069-ACB86EF26456}" dt="2024-03-21T19:09:04.341" v="705" actId="1076"/>
          <ac:spMkLst>
            <pc:docMk/>
            <pc:sldMk cId="991681829" sldId="489"/>
            <ac:spMk id="12" creationId="{21BAAFF0-8EC5-8794-A5B4-7F6DF4CCCCC7}"/>
          </ac:spMkLst>
        </pc:spChg>
        <pc:spChg chg="mod">
          <ac:chgData name="Deckard, Aaron" userId="08a8b4b0-b870-4f6d-a7cb-ca6d98165424" providerId="ADAL" clId="{E099CC9E-ACD2-4839-B069-ACB86EF26456}" dt="2024-03-21T19:09:15.686" v="708" actId="1076"/>
          <ac:spMkLst>
            <pc:docMk/>
            <pc:sldMk cId="991681829" sldId="489"/>
            <ac:spMk id="17" creationId="{FE902A4E-5211-D485-6A64-BBFCB718FD66}"/>
          </ac:spMkLst>
        </pc:spChg>
      </pc:sldChg>
      <pc:sldChg chg="addSp delSp modSp add mod">
        <pc:chgData name="Deckard, Aaron" userId="08a8b4b0-b870-4f6d-a7cb-ca6d98165424" providerId="ADAL" clId="{E099CC9E-ACD2-4839-B069-ACB86EF26456}" dt="2024-03-21T20:26:04.281" v="1185" actId="21"/>
        <pc:sldMkLst>
          <pc:docMk/>
          <pc:sldMk cId="955306338" sldId="896"/>
        </pc:sldMkLst>
        <pc:spChg chg="del mod">
          <ac:chgData name="Deckard, Aaron" userId="08a8b4b0-b870-4f6d-a7cb-ca6d98165424" providerId="ADAL" clId="{E099CC9E-ACD2-4839-B069-ACB86EF26456}" dt="2024-03-21T19:13:01.042" v="720" actId="21"/>
          <ac:spMkLst>
            <pc:docMk/>
            <pc:sldMk cId="955306338" sldId="896"/>
            <ac:spMk id="3" creationId="{140C796E-20D3-94F6-16BF-412F8F1EBA1E}"/>
          </ac:spMkLst>
        </pc:spChg>
        <pc:spChg chg="mod">
          <ac:chgData name="Deckard, Aaron" userId="08a8b4b0-b870-4f6d-a7cb-ca6d98165424" providerId="ADAL" clId="{E099CC9E-ACD2-4839-B069-ACB86EF26456}" dt="2024-03-21T19:14:08.687" v="727" actId="113"/>
          <ac:spMkLst>
            <pc:docMk/>
            <pc:sldMk cId="955306338" sldId="896"/>
            <ac:spMk id="4" creationId="{3E83BD49-0316-76B3-85B9-CD8C360EB0D5}"/>
          </ac:spMkLst>
        </pc:spChg>
        <pc:spChg chg="add del mod">
          <ac:chgData name="Deckard, Aaron" userId="08a8b4b0-b870-4f6d-a7cb-ca6d98165424" providerId="ADAL" clId="{E099CC9E-ACD2-4839-B069-ACB86EF26456}" dt="2024-03-21T20:26:04.281" v="1185" actId="21"/>
          <ac:spMkLst>
            <pc:docMk/>
            <pc:sldMk cId="955306338" sldId="896"/>
            <ac:spMk id="5" creationId="{4770244A-E9CD-0D72-CAF1-CCF1A2A4306E}"/>
          </ac:spMkLst>
        </pc:spChg>
        <pc:spChg chg="del">
          <ac:chgData name="Deckard, Aaron" userId="08a8b4b0-b870-4f6d-a7cb-ca6d98165424" providerId="ADAL" clId="{E099CC9E-ACD2-4839-B069-ACB86EF26456}" dt="2024-03-21T19:12:57.658" v="719" actId="478"/>
          <ac:spMkLst>
            <pc:docMk/>
            <pc:sldMk cId="955306338" sldId="896"/>
            <ac:spMk id="7" creationId="{DBB5008A-59BB-F1E7-4919-E495A25AC4A0}"/>
          </ac:spMkLst>
        </pc:spChg>
        <pc:graphicFrameChg chg="mod">
          <ac:chgData name="Deckard, Aaron" userId="08a8b4b0-b870-4f6d-a7cb-ca6d98165424" providerId="ADAL" clId="{E099CC9E-ACD2-4839-B069-ACB86EF26456}" dt="2024-03-21T19:35:16.236" v="1099" actId="14100"/>
          <ac:graphicFrameMkLst>
            <pc:docMk/>
            <pc:sldMk cId="955306338" sldId="896"/>
            <ac:graphicFrameMk id="2" creationId="{7CE81CAE-7C0B-75C6-B17B-B191EBE9174D}"/>
          </ac:graphicFrameMkLst>
        </pc:graphicFrameChg>
      </pc:sldChg>
      <pc:sldChg chg="add del">
        <pc:chgData name="Deckard, Aaron" userId="08a8b4b0-b870-4f6d-a7cb-ca6d98165424" providerId="ADAL" clId="{E099CC9E-ACD2-4839-B069-ACB86EF26456}" dt="2024-03-21T20:30:25.541" v="1239" actId="2696"/>
        <pc:sldMkLst>
          <pc:docMk/>
          <pc:sldMk cId="1590276653" sldId="897"/>
        </pc:sldMkLst>
      </pc:sldChg>
    </pc:docChg>
  </pc:docChgLst>
  <pc:docChgLst>
    <pc:chgData name="Johnson, Kenneth" userId="6fc296b6-2467-4e9a-917c-0b92741e4597" providerId="ADAL" clId="{70645A41-ED31-419D-AA87-EDCFC4A31787}"/>
    <pc:docChg chg="modSld">
      <pc:chgData name="Johnson, Kenneth" userId="6fc296b6-2467-4e9a-917c-0b92741e4597" providerId="ADAL" clId="{70645A41-ED31-419D-AA87-EDCFC4A31787}" dt="2024-05-20T23:43:12.245" v="1" actId="20577"/>
      <pc:docMkLst>
        <pc:docMk/>
      </pc:docMkLst>
      <pc:sldChg chg="modSp mod">
        <pc:chgData name="Johnson, Kenneth" userId="6fc296b6-2467-4e9a-917c-0b92741e4597" providerId="ADAL" clId="{70645A41-ED31-419D-AA87-EDCFC4A31787}" dt="2024-05-20T23:43:12.245" v="1" actId="20577"/>
        <pc:sldMkLst>
          <pc:docMk/>
          <pc:sldMk cId="165125750" sldId="261"/>
        </pc:sldMkLst>
        <pc:spChg chg="mod">
          <ac:chgData name="Johnson, Kenneth" userId="6fc296b6-2467-4e9a-917c-0b92741e4597" providerId="ADAL" clId="{70645A41-ED31-419D-AA87-EDCFC4A31787}" dt="2024-05-20T23:43:12.245" v="1" actId="20577"/>
          <ac:spMkLst>
            <pc:docMk/>
            <pc:sldMk cId="165125750" sldId="261"/>
            <ac:spMk id="7" creationId="{44A4C555-1BDC-0AA9-FAC9-E6B8D7CA67F5}"/>
          </ac:spMkLst>
        </pc:spChg>
      </pc:sldChg>
    </pc:docChg>
  </pc:docChgLst>
  <pc:docChgLst>
    <pc:chgData name="Johnson, Kenneth" userId="6fc296b6-2467-4e9a-917c-0b92741e4597" providerId="ADAL" clId="{2C30ED44-B0C9-420E-9A5F-B0809B478FDF}"/>
    <pc:docChg chg="undo custSel addSld modSld sldOrd">
      <pc:chgData name="Johnson, Kenneth" userId="6fc296b6-2467-4e9a-917c-0b92741e4597" providerId="ADAL" clId="{2C30ED44-B0C9-420E-9A5F-B0809B478FDF}" dt="2024-04-19T20:09:19.723" v="364"/>
      <pc:docMkLst>
        <pc:docMk/>
      </pc:docMkLst>
      <pc:sldChg chg="addSp modSp mod">
        <pc:chgData name="Johnson, Kenneth" userId="6fc296b6-2467-4e9a-917c-0b92741e4597" providerId="ADAL" clId="{2C30ED44-B0C9-420E-9A5F-B0809B478FDF}" dt="2024-04-16T00:20:25.269" v="98" actId="1076"/>
        <pc:sldMkLst>
          <pc:docMk/>
          <pc:sldMk cId="3853552908" sldId="258"/>
        </pc:sldMkLst>
        <pc:spChg chg="mod">
          <ac:chgData name="Johnson, Kenneth" userId="6fc296b6-2467-4e9a-917c-0b92741e4597" providerId="ADAL" clId="{2C30ED44-B0C9-420E-9A5F-B0809B478FDF}" dt="2024-04-16T00:20:25.269" v="98" actId="1076"/>
          <ac:spMkLst>
            <pc:docMk/>
            <pc:sldMk cId="3853552908" sldId="258"/>
            <ac:spMk id="8" creationId="{E93C0A9F-4A2F-C9C3-9B1E-67A0C305A218}"/>
          </ac:spMkLst>
        </pc:spChg>
        <pc:spChg chg="mod">
          <ac:chgData name="Johnson, Kenneth" userId="6fc296b6-2467-4e9a-917c-0b92741e4597" providerId="ADAL" clId="{2C30ED44-B0C9-420E-9A5F-B0809B478FDF}" dt="2024-04-16T00:18:33.880" v="90" actId="1076"/>
          <ac:spMkLst>
            <pc:docMk/>
            <pc:sldMk cId="3853552908" sldId="258"/>
            <ac:spMk id="9" creationId="{CDA8F1CC-1C39-C1DE-8C60-BC02CADC1AE9}"/>
          </ac:spMkLst>
        </pc:spChg>
        <pc:cxnChg chg="add mod">
          <ac:chgData name="Johnson, Kenneth" userId="6fc296b6-2467-4e9a-917c-0b92741e4597" providerId="ADAL" clId="{2C30ED44-B0C9-420E-9A5F-B0809B478FDF}" dt="2024-04-16T00:20:12.751" v="97" actId="13822"/>
          <ac:cxnSpMkLst>
            <pc:docMk/>
            <pc:sldMk cId="3853552908" sldId="258"/>
            <ac:cxnSpMk id="3" creationId="{F377AD2E-5FF1-B023-1034-1A94A5BFFE54}"/>
          </ac:cxnSpMkLst>
        </pc:cxnChg>
      </pc:sldChg>
      <pc:sldChg chg="modSp mod">
        <pc:chgData name="Johnson, Kenneth" userId="6fc296b6-2467-4e9a-917c-0b92741e4597" providerId="ADAL" clId="{2C30ED44-B0C9-420E-9A5F-B0809B478FDF}" dt="2024-04-17T15:39:22.057" v="114" actId="6549"/>
        <pc:sldMkLst>
          <pc:docMk/>
          <pc:sldMk cId="165125750" sldId="261"/>
        </pc:sldMkLst>
        <pc:spChg chg="mod">
          <ac:chgData name="Johnson, Kenneth" userId="6fc296b6-2467-4e9a-917c-0b92741e4597" providerId="ADAL" clId="{2C30ED44-B0C9-420E-9A5F-B0809B478FDF}" dt="2024-04-17T15:39:22.057" v="114" actId="6549"/>
          <ac:spMkLst>
            <pc:docMk/>
            <pc:sldMk cId="165125750" sldId="261"/>
            <ac:spMk id="7" creationId="{44A4C555-1BDC-0AA9-FAC9-E6B8D7CA67F5}"/>
          </ac:spMkLst>
        </pc:spChg>
      </pc:sldChg>
      <pc:sldChg chg="addCm delCm">
        <pc:chgData name="Johnson, Kenneth" userId="6fc296b6-2467-4e9a-917c-0b92741e4597" providerId="ADAL" clId="{2C30ED44-B0C9-420E-9A5F-B0809B478FDF}" dt="2024-04-19T20:09:19.723" v="364"/>
        <pc:sldMkLst>
          <pc:docMk/>
          <pc:sldMk cId="2778120463" sldId="27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Johnson, Kenneth" userId="6fc296b6-2467-4e9a-917c-0b92741e4597" providerId="ADAL" clId="{2C30ED44-B0C9-420E-9A5F-B0809B478FDF}" dt="2024-04-19T20:09:19.723" v="364"/>
              <pc2:cmMkLst xmlns:pc2="http://schemas.microsoft.com/office/powerpoint/2019/9/main/command">
                <pc:docMk/>
                <pc:sldMk cId="2778120463" sldId="273"/>
                <pc2:cmMk id="{B99D4262-1574-4D9F-AF31-A4F9BF5BEBC1}"/>
              </pc2:cmMkLst>
            </pc226:cmChg>
          </p:ext>
        </pc:extLst>
      </pc:sldChg>
      <pc:sldChg chg="modSp add mod ord">
        <pc:chgData name="Johnson, Kenneth" userId="6fc296b6-2467-4e9a-917c-0b92741e4597" providerId="ADAL" clId="{2C30ED44-B0C9-420E-9A5F-B0809B478FDF}" dt="2024-04-19T20:08:42.374" v="363" actId="113"/>
        <pc:sldMkLst>
          <pc:docMk/>
          <pc:sldMk cId="2623168953" sldId="561"/>
        </pc:sldMkLst>
        <pc:spChg chg="mod">
          <ac:chgData name="Johnson, Kenneth" userId="6fc296b6-2467-4e9a-917c-0b92741e4597" providerId="ADAL" clId="{2C30ED44-B0C9-420E-9A5F-B0809B478FDF}" dt="2024-04-19T20:08:42.374" v="363" actId="113"/>
          <ac:spMkLst>
            <pc:docMk/>
            <pc:sldMk cId="2623168953" sldId="561"/>
            <ac:spMk id="418" creationId="{00000000-0000-0000-0000-000000000000}"/>
          </ac:spMkLst>
        </pc:spChg>
        <pc:graphicFrameChg chg="mod">
          <ac:chgData name="Johnson, Kenneth" userId="6fc296b6-2467-4e9a-917c-0b92741e4597" providerId="ADAL" clId="{2C30ED44-B0C9-420E-9A5F-B0809B478FDF}" dt="2024-04-17T15:42:12.953" v="124" actId="1076"/>
          <ac:graphicFrameMkLst>
            <pc:docMk/>
            <pc:sldMk cId="2623168953" sldId="561"/>
            <ac:graphicFrameMk id="4" creationId="{64B26E3E-CAA2-9732-09DF-AA2B846D6F29}"/>
          </ac:graphicFrameMkLst>
        </pc:graphicFrameChg>
      </pc:sldChg>
      <pc:sldChg chg="modSp">
        <pc:chgData name="Johnson, Kenneth" userId="6fc296b6-2467-4e9a-917c-0b92741e4597" providerId="ADAL" clId="{2C30ED44-B0C9-420E-9A5F-B0809B478FDF}" dt="2024-04-17T17:14:18.556" v="127"/>
        <pc:sldMkLst>
          <pc:docMk/>
          <pc:sldMk cId="955306338" sldId="896"/>
        </pc:sldMkLst>
        <pc:graphicFrameChg chg="mod">
          <ac:chgData name="Johnson, Kenneth" userId="6fc296b6-2467-4e9a-917c-0b92741e4597" providerId="ADAL" clId="{2C30ED44-B0C9-420E-9A5F-B0809B478FDF}" dt="2024-04-17T17:14:18.556" v="127"/>
          <ac:graphicFrameMkLst>
            <pc:docMk/>
            <pc:sldMk cId="955306338" sldId="896"/>
            <ac:graphicFrameMk id="2" creationId="{7CE81CAE-7C0B-75C6-B17B-B191EBE9174D}"/>
          </ac:graphicFrameMkLst>
        </pc:graphicFrameChg>
      </pc:sldChg>
      <pc:sldChg chg="addSp delSp modSp new mod setBg">
        <pc:chgData name="Johnson, Kenneth" userId="6fc296b6-2467-4e9a-917c-0b92741e4597" providerId="ADAL" clId="{2C30ED44-B0C9-420E-9A5F-B0809B478FDF}" dt="2024-04-19T20:07:38.324" v="362" actId="20577"/>
        <pc:sldMkLst>
          <pc:docMk/>
          <pc:sldMk cId="648450731" sldId="897"/>
        </pc:sldMkLst>
        <pc:spChg chg="mod">
          <ac:chgData name="Johnson, Kenneth" userId="6fc296b6-2467-4e9a-917c-0b92741e4597" providerId="ADAL" clId="{2C30ED44-B0C9-420E-9A5F-B0809B478FDF}" dt="2024-04-19T20:07:38.324" v="362" actId="20577"/>
          <ac:spMkLst>
            <pc:docMk/>
            <pc:sldMk cId="648450731" sldId="897"/>
            <ac:spMk id="2" creationId="{B3B19DF6-D24B-B34B-691B-FE475B4B5EB2}"/>
          </ac:spMkLst>
        </pc:spChg>
        <pc:spChg chg="del mod">
          <ac:chgData name="Johnson, Kenneth" userId="6fc296b6-2467-4e9a-917c-0b92741e4597" providerId="ADAL" clId="{2C30ED44-B0C9-420E-9A5F-B0809B478FDF}" dt="2024-04-19T19:58:53.947" v="256" actId="478"/>
          <ac:spMkLst>
            <pc:docMk/>
            <pc:sldMk cId="648450731" sldId="897"/>
            <ac:spMk id="3" creationId="{AE8A7BC4-E993-97DD-3ADF-17F43578A5C0}"/>
          </ac:spMkLst>
        </pc:spChg>
        <pc:spChg chg="add del mod">
          <ac:chgData name="Johnson, Kenneth" userId="6fc296b6-2467-4e9a-917c-0b92741e4597" providerId="ADAL" clId="{2C30ED44-B0C9-420E-9A5F-B0809B478FDF}" dt="2024-04-19T20:00:27.233" v="258" actId="478"/>
          <ac:spMkLst>
            <pc:docMk/>
            <pc:sldMk cId="648450731" sldId="897"/>
            <ac:spMk id="7" creationId="{DE4ABBFF-82AA-CEDF-DF8D-3723499BDE06}"/>
          </ac:spMkLst>
        </pc:spChg>
        <pc:spChg chg="add del">
          <ac:chgData name="Johnson, Kenneth" userId="6fc296b6-2467-4e9a-917c-0b92741e4597" providerId="ADAL" clId="{2C30ED44-B0C9-420E-9A5F-B0809B478FDF}" dt="2024-04-19T19:56:26.679" v="248" actId="26606"/>
          <ac:spMkLst>
            <pc:docMk/>
            <pc:sldMk cId="648450731" sldId="897"/>
            <ac:spMk id="1031" creationId="{7FF47CB7-972F-479F-A36D-9E72D26EC8DA}"/>
          </ac:spMkLst>
        </pc:spChg>
        <pc:spChg chg="add del">
          <ac:chgData name="Johnson, Kenneth" userId="6fc296b6-2467-4e9a-917c-0b92741e4597" providerId="ADAL" clId="{2C30ED44-B0C9-420E-9A5F-B0809B478FDF}" dt="2024-04-19T19:56:26.679" v="248" actId="26606"/>
          <ac:spMkLst>
            <pc:docMk/>
            <pc:sldMk cId="648450731" sldId="897"/>
            <ac:spMk id="1033" creationId="{0D153B68-5844-490D-8E67-F616D6D721CA}"/>
          </ac:spMkLst>
        </pc:spChg>
        <pc:spChg chg="add del">
          <ac:chgData name="Johnson, Kenneth" userId="6fc296b6-2467-4e9a-917c-0b92741e4597" providerId="ADAL" clId="{2C30ED44-B0C9-420E-9A5F-B0809B478FDF}" dt="2024-04-19T19:56:26.679" v="248" actId="26606"/>
          <ac:spMkLst>
            <pc:docMk/>
            <pc:sldMk cId="648450731" sldId="897"/>
            <ac:spMk id="1035" creationId="{9A0D773F-7A7D-4DBB-9DEA-86BB8B8F4BC8}"/>
          </ac:spMkLst>
        </pc:spChg>
        <pc:spChg chg="add del">
          <ac:chgData name="Johnson, Kenneth" userId="6fc296b6-2467-4e9a-917c-0b92741e4597" providerId="ADAL" clId="{2C30ED44-B0C9-420E-9A5F-B0809B478FDF}" dt="2024-04-19T19:56:28.684" v="250" actId="26606"/>
          <ac:spMkLst>
            <pc:docMk/>
            <pc:sldMk cId="648450731" sldId="897"/>
            <ac:spMk id="1037" creationId="{45D37F4E-DDB4-456B-97E0-9937730A039F}"/>
          </ac:spMkLst>
        </pc:spChg>
        <pc:spChg chg="add del">
          <ac:chgData name="Johnson, Kenneth" userId="6fc296b6-2467-4e9a-917c-0b92741e4597" providerId="ADAL" clId="{2C30ED44-B0C9-420E-9A5F-B0809B478FDF}" dt="2024-04-19T19:56:28.684" v="250" actId="26606"/>
          <ac:spMkLst>
            <pc:docMk/>
            <pc:sldMk cId="648450731" sldId="897"/>
            <ac:spMk id="1038" creationId="{B2DD41CD-8F47-4F56-AD12-4E2FF7696987}"/>
          </ac:spMkLst>
        </pc:spChg>
        <pc:picChg chg="add del mod">
          <ac:chgData name="Johnson, Kenneth" userId="6fc296b6-2467-4e9a-917c-0b92741e4597" providerId="ADAL" clId="{2C30ED44-B0C9-420E-9A5F-B0809B478FDF}" dt="2024-04-19T19:58:43.506" v="254" actId="478"/>
          <ac:picMkLst>
            <pc:docMk/>
            <pc:sldMk cId="648450731" sldId="897"/>
            <ac:picMk id="5" creationId="{907D17CA-AB78-40B2-759A-F16C88659446}"/>
          </ac:picMkLst>
        </pc:picChg>
        <pc:picChg chg="add mod">
          <ac:chgData name="Johnson, Kenneth" userId="6fc296b6-2467-4e9a-917c-0b92741e4597" providerId="ADAL" clId="{2C30ED44-B0C9-420E-9A5F-B0809B478FDF}" dt="2024-04-19T19:56:28.684" v="250" actId="26606"/>
          <ac:picMkLst>
            <pc:docMk/>
            <pc:sldMk cId="648450731" sldId="897"/>
            <ac:picMk id="1026" creationId="{9595F435-9278-50AB-6BA2-CC364B089DB0}"/>
          </ac:picMkLst>
        </pc:picChg>
        <pc:picChg chg="add mod">
          <ac:chgData name="Johnson, Kenneth" userId="6fc296b6-2467-4e9a-917c-0b92741e4597" providerId="ADAL" clId="{2C30ED44-B0C9-420E-9A5F-B0809B478FDF}" dt="2024-04-19T20:03:36.571" v="328" actId="1076"/>
          <ac:picMkLst>
            <pc:docMk/>
            <pc:sldMk cId="648450731" sldId="897"/>
            <ac:picMk id="1028" creationId="{4FDA7A76-AFC2-6FAF-49A0-24B7D656A110}"/>
          </ac:picMkLst>
        </pc:picChg>
      </pc:sldChg>
      <pc:sldChg chg="addSp modSp mod">
        <pc:chgData name="Johnson, Kenneth" userId="6fc296b6-2467-4e9a-917c-0b92741e4597" providerId="ADAL" clId="{2C30ED44-B0C9-420E-9A5F-B0809B478FDF}" dt="2024-04-19T19:23:24.829" v="245" actId="1076"/>
        <pc:sldMkLst>
          <pc:docMk/>
          <pc:sldMk cId="1536923292" sldId="900"/>
        </pc:sldMkLst>
        <pc:spChg chg="mod">
          <ac:chgData name="Johnson, Kenneth" userId="6fc296b6-2467-4e9a-917c-0b92741e4597" providerId="ADAL" clId="{2C30ED44-B0C9-420E-9A5F-B0809B478FDF}" dt="2024-04-19T19:23:14.147" v="244" actId="122"/>
          <ac:spMkLst>
            <pc:docMk/>
            <pc:sldMk cId="1536923292" sldId="900"/>
            <ac:spMk id="2" creationId="{8EA778EE-F1D9-B37A-D5E3-E5CE4BBB8161}"/>
          </ac:spMkLst>
        </pc:spChg>
        <pc:spChg chg="mod">
          <ac:chgData name="Johnson, Kenneth" userId="6fc296b6-2467-4e9a-917c-0b92741e4597" providerId="ADAL" clId="{2C30ED44-B0C9-420E-9A5F-B0809B478FDF}" dt="2024-04-19T19:21:32.119" v="234" actId="21"/>
          <ac:spMkLst>
            <pc:docMk/>
            <pc:sldMk cId="1536923292" sldId="900"/>
            <ac:spMk id="3" creationId="{9EC3955F-429A-B3E7-E870-8CCDFB454E82}"/>
          </ac:spMkLst>
        </pc:spChg>
        <pc:spChg chg="add mod">
          <ac:chgData name="Johnson, Kenneth" userId="6fc296b6-2467-4e9a-917c-0b92741e4597" providerId="ADAL" clId="{2C30ED44-B0C9-420E-9A5F-B0809B478FDF}" dt="2024-04-19T19:16:29.175" v="182" actId="571"/>
          <ac:spMkLst>
            <pc:docMk/>
            <pc:sldMk cId="1536923292" sldId="900"/>
            <ac:spMk id="5" creationId="{5478B646-9112-66ED-789E-29F326F7056E}"/>
          </ac:spMkLst>
        </pc:spChg>
        <pc:graphicFrameChg chg="add mod modGraphic">
          <ac:chgData name="Johnson, Kenneth" userId="6fc296b6-2467-4e9a-917c-0b92741e4597" providerId="ADAL" clId="{2C30ED44-B0C9-420E-9A5F-B0809B478FDF}" dt="2024-04-19T19:23:24.829" v="245" actId="1076"/>
          <ac:graphicFrameMkLst>
            <pc:docMk/>
            <pc:sldMk cId="1536923292" sldId="900"/>
            <ac:graphicFrameMk id="6" creationId="{BB55F8BA-1431-391E-0878-5F8BE361B7AB}"/>
          </ac:graphicFrameMkLst>
        </pc:graphicFrameChg>
      </pc:sldChg>
    </pc:docChg>
  </pc:docChgLst>
  <pc:docChgLst>
    <pc:chgData name="Johnson, Kenneth" userId="6fc296b6-2467-4e9a-917c-0b92741e4597" providerId="ADAL" clId="{7BE40E01-7413-0E4C-BF0D-C36600225053}"/>
    <pc:docChg chg="modSld">
      <pc:chgData name="Johnson, Kenneth" userId="6fc296b6-2467-4e9a-917c-0b92741e4597" providerId="ADAL" clId="{7BE40E01-7413-0E4C-BF0D-C36600225053}" dt="2024-06-04T15:31:41.559" v="1" actId="20577"/>
      <pc:docMkLst>
        <pc:docMk/>
      </pc:docMkLst>
      <pc:sldChg chg="modSp">
        <pc:chgData name="Johnson, Kenneth" userId="6fc296b6-2467-4e9a-917c-0b92741e4597" providerId="ADAL" clId="{7BE40E01-7413-0E4C-BF0D-C36600225053}" dt="2024-06-04T15:31:41.559" v="1" actId="20577"/>
        <pc:sldMkLst>
          <pc:docMk/>
          <pc:sldMk cId="1917001345" sldId="267"/>
        </pc:sldMkLst>
        <pc:spChg chg="mod">
          <ac:chgData name="Johnson, Kenneth" userId="6fc296b6-2467-4e9a-917c-0b92741e4597" providerId="ADAL" clId="{7BE40E01-7413-0E4C-BF0D-C36600225053}" dt="2024-06-04T15:31:41.559" v="1" actId="20577"/>
          <ac:spMkLst>
            <pc:docMk/>
            <pc:sldMk cId="1917001345" sldId="267"/>
            <ac:spMk id="10" creationId="{5A75B6E0-B624-A424-3733-D1663C597632}"/>
          </ac:spMkLst>
        </pc:spChg>
      </pc:sldChg>
    </pc:docChg>
  </pc:docChgLst>
</pc:chgInfo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whitehouse.gov/wp-content/uploads/2021/12/M-22-03.pdf" TargetMode="External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whitehouse.gov/wp-content/uploads/2021/12/M-22-03.pdf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142199-E018-454D-943A-E16703DD5B7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46E124E-B8B3-44DD-8D0C-5DE7A355C750}">
      <dgm:prSet phldrT="[Text]"/>
      <dgm:spPr/>
      <dgm:t>
        <a:bodyPr/>
        <a:lstStyle/>
        <a:p>
          <a:r>
            <a:rPr lang="en-US" b="1" dirty="0"/>
            <a:t>Special Nuclear Materials &amp; Spent Nuclear Fuel</a:t>
          </a:r>
        </a:p>
      </dgm:t>
    </dgm:pt>
    <dgm:pt modelId="{39E218D9-503B-45EC-8495-3E41ABC0797A}" type="parTrans" cxnId="{44E9EA00-EFD2-4E46-9287-0343A67F61B2}">
      <dgm:prSet/>
      <dgm:spPr/>
      <dgm:t>
        <a:bodyPr/>
        <a:lstStyle/>
        <a:p>
          <a:endParaRPr lang="en-US" b="1"/>
        </a:p>
      </dgm:t>
    </dgm:pt>
    <dgm:pt modelId="{7CF941FA-3AF6-45B0-B06D-7CE79BC27E2B}" type="sibTrans" cxnId="{44E9EA00-EFD2-4E46-9287-0343A67F61B2}">
      <dgm:prSet/>
      <dgm:spPr/>
      <dgm:t>
        <a:bodyPr/>
        <a:lstStyle/>
        <a:p>
          <a:endParaRPr lang="en-US" b="1"/>
        </a:p>
      </dgm:t>
    </dgm:pt>
    <dgm:pt modelId="{3C67BEA4-E4D7-4FE2-90AB-DF2AAB1FB4E5}">
      <dgm:prSet phldrT="[Text]"/>
      <dgm:spPr/>
      <dgm:t>
        <a:bodyPr/>
        <a:lstStyle/>
        <a:p>
          <a:r>
            <a:rPr lang="en-US" b="1" dirty="0"/>
            <a:t>Radioactive Tank Waste</a:t>
          </a:r>
        </a:p>
      </dgm:t>
    </dgm:pt>
    <dgm:pt modelId="{D8D44C2B-8BDA-4D1A-98E0-FEEF88DE85C0}" type="parTrans" cxnId="{E39D1542-FC66-4386-8054-0A14C5525CD1}">
      <dgm:prSet/>
      <dgm:spPr/>
      <dgm:t>
        <a:bodyPr/>
        <a:lstStyle/>
        <a:p>
          <a:endParaRPr lang="en-US" b="1"/>
        </a:p>
      </dgm:t>
    </dgm:pt>
    <dgm:pt modelId="{A51C4492-A2CC-42CF-A05C-48F06C09276C}" type="sibTrans" cxnId="{E39D1542-FC66-4386-8054-0A14C5525CD1}">
      <dgm:prSet/>
      <dgm:spPr/>
      <dgm:t>
        <a:bodyPr/>
        <a:lstStyle/>
        <a:p>
          <a:endParaRPr lang="en-US" b="1"/>
        </a:p>
      </dgm:t>
    </dgm:pt>
    <dgm:pt modelId="{16C2E1CB-9DCE-4B08-B592-7D3F4D7AFF22}">
      <dgm:prSet phldrT="[Text]"/>
      <dgm:spPr/>
      <dgm:t>
        <a:bodyPr/>
        <a:lstStyle/>
        <a:p>
          <a:r>
            <a:rPr lang="en-US" b="1" dirty="0"/>
            <a:t>TRU &amp; Solid Waste</a:t>
          </a:r>
        </a:p>
      </dgm:t>
    </dgm:pt>
    <dgm:pt modelId="{BC9165E8-512C-4995-89F4-B59D65AA67D2}" type="parTrans" cxnId="{FE9D5A16-5E67-44AA-9D83-B831FFDDB176}">
      <dgm:prSet/>
      <dgm:spPr/>
      <dgm:t>
        <a:bodyPr/>
        <a:lstStyle/>
        <a:p>
          <a:endParaRPr lang="en-US" b="1"/>
        </a:p>
      </dgm:t>
    </dgm:pt>
    <dgm:pt modelId="{248F6D65-DB87-4F95-82D2-811C5D3DBB82}" type="sibTrans" cxnId="{FE9D5A16-5E67-44AA-9D83-B831FFDDB176}">
      <dgm:prSet/>
      <dgm:spPr/>
      <dgm:t>
        <a:bodyPr/>
        <a:lstStyle/>
        <a:p>
          <a:endParaRPr lang="en-US" b="1"/>
        </a:p>
      </dgm:t>
    </dgm:pt>
    <dgm:pt modelId="{15AB710E-959B-4C58-A4A3-DE46DF086FC3}">
      <dgm:prSet phldrT="[Text]"/>
      <dgm:spPr/>
      <dgm:t>
        <a:bodyPr/>
        <a:lstStyle/>
        <a:p>
          <a:r>
            <a:rPr lang="en-US" b="1" dirty="0"/>
            <a:t>Facility D&amp;D</a:t>
          </a:r>
        </a:p>
      </dgm:t>
    </dgm:pt>
    <dgm:pt modelId="{635C2133-25FE-4AB1-B4A7-6FED042807BF}" type="parTrans" cxnId="{FA5FDF0E-14CF-4BC6-AA8C-9C12054F9F2D}">
      <dgm:prSet/>
      <dgm:spPr/>
      <dgm:t>
        <a:bodyPr/>
        <a:lstStyle/>
        <a:p>
          <a:endParaRPr lang="en-US" b="1"/>
        </a:p>
      </dgm:t>
    </dgm:pt>
    <dgm:pt modelId="{8F1531DD-9D5E-43B5-8B21-3F96EE13AD3B}" type="sibTrans" cxnId="{FA5FDF0E-14CF-4BC6-AA8C-9C12054F9F2D}">
      <dgm:prSet/>
      <dgm:spPr/>
      <dgm:t>
        <a:bodyPr/>
        <a:lstStyle/>
        <a:p>
          <a:endParaRPr lang="en-US" b="1"/>
        </a:p>
      </dgm:t>
    </dgm:pt>
    <dgm:pt modelId="{48DE0600-8A58-40F9-90CB-42A33807CA0A}">
      <dgm:prSet phldrT="[Text]"/>
      <dgm:spPr/>
      <dgm:t>
        <a:bodyPr/>
        <a:lstStyle/>
        <a:p>
          <a:r>
            <a:rPr lang="en-US" b="1" dirty="0"/>
            <a:t>Site Services</a:t>
          </a:r>
        </a:p>
      </dgm:t>
    </dgm:pt>
    <dgm:pt modelId="{BAF8FA14-5EDF-4D03-BA1D-6F139A05FB32}" type="parTrans" cxnId="{6F3534D0-8253-443C-9A63-186C6067E774}">
      <dgm:prSet/>
      <dgm:spPr/>
      <dgm:t>
        <a:bodyPr/>
        <a:lstStyle/>
        <a:p>
          <a:endParaRPr lang="en-US" b="1"/>
        </a:p>
      </dgm:t>
    </dgm:pt>
    <dgm:pt modelId="{9B54FBDD-87A8-4BDA-A8F5-5D45775274CA}" type="sibTrans" cxnId="{6F3534D0-8253-443C-9A63-186C6067E774}">
      <dgm:prSet/>
      <dgm:spPr/>
      <dgm:t>
        <a:bodyPr/>
        <a:lstStyle/>
        <a:p>
          <a:endParaRPr lang="en-US" b="1"/>
        </a:p>
      </dgm:t>
    </dgm:pt>
    <dgm:pt modelId="{0FC756D9-D803-4E70-B4BF-4C1B3FAB6DE4}">
      <dgm:prSet/>
      <dgm:spPr/>
      <dgm:t>
        <a:bodyPr/>
        <a:lstStyle/>
        <a:p>
          <a:r>
            <a:rPr lang="en-US" b="1" dirty="0"/>
            <a:t>Soil &amp; Groundwater</a:t>
          </a:r>
        </a:p>
      </dgm:t>
    </dgm:pt>
    <dgm:pt modelId="{5D14E1BA-73CF-446E-9B24-B15270ED9BA5}" type="parTrans" cxnId="{8A3370EB-E8D7-4ED3-B5F3-6D926A77239D}">
      <dgm:prSet/>
      <dgm:spPr/>
      <dgm:t>
        <a:bodyPr/>
        <a:lstStyle/>
        <a:p>
          <a:endParaRPr lang="en-US" b="1"/>
        </a:p>
      </dgm:t>
    </dgm:pt>
    <dgm:pt modelId="{2ECDF972-9C7D-4337-8738-4BB11560E1F2}" type="sibTrans" cxnId="{8A3370EB-E8D7-4ED3-B5F3-6D926A77239D}">
      <dgm:prSet/>
      <dgm:spPr/>
      <dgm:t>
        <a:bodyPr/>
        <a:lstStyle/>
        <a:p>
          <a:endParaRPr lang="en-US" b="1"/>
        </a:p>
      </dgm:t>
    </dgm:pt>
    <dgm:pt modelId="{3BD40C15-B859-4A9D-A3B1-949407619CD5}" type="pres">
      <dgm:prSet presAssocID="{2A142199-E018-454D-943A-E16703DD5B7F}" presName="diagram" presStyleCnt="0">
        <dgm:presLayoutVars>
          <dgm:dir/>
          <dgm:resizeHandles val="exact"/>
        </dgm:presLayoutVars>
      </dgm:prSet>
      <dgm:spPr/>
    </dgm:pt>
    <dgm:pt modelId="{5AB83303-E28B-4CC6-A6B8-2E6C6E1D237C}" type="pres">
      <dgm:prSet presAssocID="{846E124E-B8B3-44DD-8D0C-5DE7A355C750}" presName="node" presStyleLbl="node1" presStyleIdx="0" presStyleCnt="6">
        <dgm:presLayoutVars>
          <dgm:bulletEnabled val="1"/>
        </dgm:presLayoutVars>
      </dgm:prSet>
      <dgm:spPr/>
    </dgm:pt>
    <dgm:pt modelId="{634BCE61-BAC5-445B-84E3-236E45C28A47}" type="pres">
      <dgm:prSet presAssocID="{7CF941FA-3AF6-45B0-B06D-7CE79BC27E2B}" presName="sibTrans" presStyleCnt="0"/>
      <dgm:spPr/>
    </dgm:pt>
    <dgm:pt modelId="{83357A38-A853-4F27-B0D8-DB6347F9868B}" type="pres">
      <dgm:prSet presAssocID="{3C67BEA4-E4D7-4FE2-90AB-DF2AAB1FB4E5}" presName="node" presStyleLbl="node1" presStyleIdx="1" presStyleCnt="6">
        <dgm:presLayoutVars>
          <dgm:bulletEnabled val="1"/>
        </dgm:presLayoutVars>
      </dgm:prSet>
      <dgm:spPr/>
    </dgm:pt>
    <dgm:pt modelId="{D93AE140-BC6A-490A-A6B8-08FE82CE8E83}" type="pres">
      <dgm:prSet presAssocID="{A51C4492-A2CC-42CF-A05C-48F06C09276C}" presName="sibTrans" presStyleCnt="0"/>
      <dgm:spPr/>
    </dgm:pt>
    <dgm:pt modelId="{017EAB3E-33FB-4432-B90A-C8F9043FEF31}" type="pres">
      <dgm:prSet presAssocID="{16C2E1CB-9DCE-4B08-B592-7D3F4D7AFF22}" presName="node" presStyleLbl="node1" presStyleIdx="2" presStyleCnt="6">
        <dgm:presLayoutVars>
          <dgm:bulletEnabled val="1"/>
        </dgm:presLayoutVars>
      </dgm:prSet>
      <dgm:spPr/>
    </dgm:pt>
    <dgm:pt modelId="{950451B2-F4C0-4A9C-B4D4-297ED77595C6}" type="pres">
      <dgm:prSet presAssocID="{248F6D65-DB87-4F95-82D2-811C5D3DBB82}" presName="sibTrans" presStyleCnt="0"/>
      <dgm:spPr/>
    </dgm:pt>
    <dgm:pt modelId="{97B365AB-9C9C-4762-88F3-DC05C0622E27}" type="pres">
      <dgm:prSet presAssocID="{15AB710E-959B-4C58-A4A3-DE46DF086FC3}" presName="node" presStyleLbl="node1" presStyleIdx="3" presStyleCnt="6">
        <dgm:presLayoutVars>
          <dgm:bulletEnabled val="1"/>
        </dgm:presLayoutVars>
      </dgm:prSet>
      <dgm:spPr/>
    </dgm:pt>
    <dgm:pt modelId="{08E93B8C-82A9-459B-9D7C-2D256A33B009}" type="pres">
      <dgm:prSet presAssocID="{8F1531DD-9D5E-43B5-8B21-3F96EE13AD3B}" presName="sibTrans" presStyleCnt="0"/>
      <dgm:spPr/>
    </dgm:pt>
    <dgm:pt modelId="{C1779B49-69F3-4952-917E-6A6F256AC86E}" type="pres">
      <dgm:prSet presAssocID="{0FC756D9-D803-4E70-B4BF-4C1B3FAB6DE4}" presName="node" presStyleLbl="node1" presStyleIdx="4" presStyleCnt="6">
        <dgm:presLayoutVars>
          <dgm:bulletEnabled val="1"/>
        </dgm:presLayoutVars>
      </dgm:prSet>
      <dgm:spPr/>
    </dgm:pt>
    <dgm:pt modelId="{2A74E189-A8C4-4441-85CC-4BC5AA5C467D}" type="pres">
      <dgm:prSet presAssocID="{2ECDF972-9C7D-4337-8738-4BB11560E1F2}" presName="sibTrans" presStyleCnt="0"/>
      <dgm:spPr/>
    </dgm:pt>
    <dgm:pt modelId="{2B0BF6F4-B0DD-4ECB-A384-49854E9DEDD9}" type="pres">
      <dgm:prSet presAssocID="{48DE0600-8A58-40F9-90CB-42A33807CA0A}" presName="node" presStyleLbl="node1" presStyleIdx="5" presStyleCnt="6">
        <dgm:presLayoutVars>
          <dgm:bulletEnabled val="1"/>
        </dgm:presLayoutVars>
      </dgm:prSet>
      <dgm:spPr/>
    </dgm:pt>
  </dgm:ptLst>
  <dgm:cxnLst>
    <dgm:cxn modelId="{44E9EA00-EFD2-4E46-9287-0343A67F61B2}" srcId="{2A142199-E018-454D-943A-E16703DD5B7F}" destId="{846E124E-B8B3-44DD-8D0C-5DE7A355C750}" srcOrd="0" destOrd="0" parTransId="{39E218D9-503B-45EC-8495-3E41ABC0797A}" sibTransId="{7CF941FA-3AF6-45B0-B06D-7CE79BC27E2B}"/>
    <dgm:cxn modelId="{9366A207-7F13-4DF2-B70A-B8CF66BF7ABD}" type="presOf" srcId="{15AB710E-959B-4C58-A4A3-DE46DF086FC3}" destId="{97B365AB-9C9C-4762-88F3-DC05C0622E27}" srcOrd="0" destOrd="0" presId="urn:microsoft.com/office/officeart/2005/8/layout/default"/>
    <dgm:cxn modelId="{FA5FDF0E-14CF-4BC6-AA8C-9C12054F9F2D}" srcId="{2A142199-E018-454D-943A-E16703DD5B7F}" destId="{15AB710E-959B-4C58-A4A3-DE46DF086FC3}" srcOrd="3" destOrd="0" parTransId="{635C2133-25FE-4AB1-B4A7-6FED042807BF}" sibTransId="{8F1531DD-9D5E-43B5-8B21-3F96EE13AD3B}"/>
    <dgm:cxn modelId="{FE9D5A16-5E67-44AA-9D83-B831FFDDB176}" srcId="{2A142199-E018-454D-943A-E16703DD5B7F}" destId="{16C2E1CB-9DCE-4B08-B592-7D3F4D7AFF22}" srcOrd="2" destOrd="0" parTransId="{BC9165E8-512C-4995-89F4-B59D65AA67D2}" sibTransId="{248F6D65-DB87-4F95-82D2-811C5D3DBB82}"/>
    <dgm:cxn modelId="{C2A9C534-7447-4EC9-BD46-5EBA6C103FAC}" type="presOf" srcId="{2A142199-E018-454D-943A-E16703DD5B7F}" destId="{3BD40C15-B859-4A9D-A3B1-949407619CD5}" srcOrd="0" destOrd="0" presId="urn:microsoft.com/office/officeart/2005/8/layout/default"/>
    <dgm:cxn modelId="{8D78163C-393A-4807-B44F-0F30AC804B43}" type="presOf" srcId="{846E124E-B8B3-44DD-8D0C-5DE7A355C750}" destId="{5AB83303-E28B-4CC6-A6B8-2E6C6E1D237C}" srcOrd="0" destOrd="0" presId="urn:microsoft.com/office/officeart/2005/8/layout/default"/>
    <dgm:cxn modelId="{55E61B41-F87E-497E-A1E5-B7C1CB1001DF}" type="presOf" srcId="{48DE0600-8A58-40F9-90CB-42A33807CA0A}" destId="{2B0BF6F4-B0DD-4ECB-A384-49854E9DEDD9}" srcOrd="0" destOrd="0" presId="urn:microsoft.com/office/officeart/2005/8/layout/default"/>
    <dgm:cxn modelId="{E39D1542-FC66-4386-8054-0A14C5525CD1}" srcId="{2A142199-E018-454D-943A-E16703DD5B7F}" destId="{3C67BEA4-E4D7-4FE2-90AB-DF2AAB1FB4E5}" srcOrd="1" destOrd="0" parTransId="{D8D44C2B-8BDA-4D1A-98E0-FEEF88DE85C0}" sibTransId="{A51C4492-A2CC-42CF-A05C-48F06C09276C}"/>
    <dgm:cxn modelId="{D0CD2570-2598-4AE6-88C7-DDE886046536}" type="presOf" srcId="{3C67BEA4-E4D7-4FE2-90AB-DF2AAB1FB4E5}" destId="{83357A38-A853-4F27-B0D8-DB6347F9868B}" srcOrd="0" destOrd="0" presId="urn:microsoft.com/office/officeart/2005/8/layout/default"/>
    <dgm:cxn modelId="{E2675A92-3543-4885-A22D-DA8E91111E13}" type="presOf" srcId="{16C2E1CB-9DCE-4B08-B592-7D3F4D7AFF22}" destId="{017EAB3E-33FB-4432-B90A-C8F9043FEF31}" srcOrd="0" destOrd="0" presId="urn:microsoft.com/office/officeart/2005/8/layout/default"/>
    <dgm:cxn modelId="{6F3534D0-8253-443C-9A63-186C6067E774}" srcId="{2A142199-E018-454D-943A-E16703DD5B7F}" destId="{48DE0600-8A58-40F9-90CB-42A33807CA0A}" srcOrd="5" destOrd="0" parTransId="{BAF8FA14-5EDF-4D03-BA1D-6F139A05FB32}" sibTransId="{9B54FBDD-87A8-4BDA-A8F5-5D45775274CA}"/>
    <dgm:cxn modelId="{8A3370EB-E8D7-4ED3-B5F3-6D926A77239D}" srcId="{2A142199-E018-454D-943A-E16703DD5B7F}" destId="{0FC756D9-D803-4E70-B4BF-4C1B3FAB6DE4}" srcOrd="4" destOrd="0" parTransId="{5D14E1BA-73CF-446E-9B24-B15270ED9BA5}" sibTransId="{2ECDF972-9C7D-4337-8738-4BB11560E1F2}"/>
    <dgm:cxn modelId="{DBF429FE-055C-446D-BF18-208F2BE94E86}" type="presOf" srcId="{0FC756D9-D803-4E70-B4BF-4C1B3FAB6DE4}" destId="{C1779B49-69F3-4952-917E-6A6F256AC86E}" srcOrd="0" destOrd="0" presId="urn:microsoft.com/office/officeart/2005/8/layout/default"/>
    <dgm:cxn modelId="{2A1C6E79-1999-4C20-AC7A-8E91FE7B3A98}" type="presParOf" srcId="{3BD40C15-B859-4A9D-A3B1-949407619CD5}" destId="{5AB83303-E28B-4CC6-A6B8-2E6C6E1D237C}" srcOrd="0" destOrd="0" presId="urn:microsoft.com/office/officeart/2005/8/layout/default"/>
    <dgm:cxn modelId="{2968A3F8-4CE6-4B1C-919E-326D3A00C717}" type="presParOf" srcId="{3BD40C15-B859-4A9D-A3B1-949407619CD5}" destId="{634BCE61-BAC5-445B-84E3-236E45C28A47}" srcOrd="1" destOrd="0" presId="urn:microsoft.com/office/officeart/2005/8/layout/default"/>
    <dgm:cxn modelId="{F990143F-68C0-49AA-BB23-F193B2C984AF}" type="presParOf" srcId="{3BD40C15-B859-4A9D-A3B1-949407619CD5}" destId="{83357A38-A853-4F27-B0D8-DB6347F9868B}" srcOrd="2" destOrd="0" presId="urn:microsoft.com/office/officeart/2005/8/layout/default"/>
    <dgm:cxn modelId="{879AE740-CD83-4F7E-BB6B-8E44E25DD505}" type="presParOf" srcId="{3BD40C15-B859-4A9D-A3B1-949407619CD5}" destId="{D93AE140-BC6A-490A-A6B8-08FE82CE8E83}" srcOrd="3" destOrd="0" presId="urn:microsoft.com/office/officeart/2005/8/layout/default"/>
    <dgm:cxn modelId="{D7704E91-FACD-491B-9D7F-DD41265D0519}" type="presParOf" srcId="{3BD40C15-B859-4A9D-A3B1-949407619CD5}" destId="{017EAB3E-33FB-4432-B90A-C8F9043FEF31}" srcOrd="4" destOrd="0" presId="urn:microsoft.com/office/officeart/2005/8/layout/default"/>
    <dgm:cxn modelId="{DE26A408-CBF7-4C64-9FBC-070CC6FF9BC1}" type="presParOf" srcId="{3BD40C15-B859-4A9D-A3B1-949407619CD5}" destId="{950451B2-F4C0-4A9C-B4D4-297ED77595C6}" srcOrd="5" destOrd="0" presId="urn:microsoft.com/office/officeart/2005/8/layout/default"/>
    <dgm:cxn modelId="{30249A8A-CA85-4157-8E6D-371D3A2A3C11}" type="presParOf" srcId="{3BD40C15-B859-4A9D-A3B1-949407619CD5}" destId="{97B365AB-9C9C-4762-88F3-DC05C0622E27}" srcOrd="6" destOrd="0" presId="urn:microsoft.com/office/officeart/2005/8/layout/default"/>
    <dgm:cxn modelId="{B4F5E4ED-22E3-4785-B949-25AB5D48DBA8}" type="presParOf" srcId="{3BD40C15-B859-4A9D-A3B1-949407619CD5}" destId="{08E93B8C-82A9-459B-9D7C-2D256A33B009}" srcOrd="7" destOrd="0" presId="urn:microsoft.com/office/officeart/2005/8/layout/default"/>
    <dgm:cxn modelId="{BDD0AF62-BA43-4FA4-816B-F3542FE139A6}" type="presParOf" srcId="{3BD40C15-B859-4A9D-A3B1-949407619CD5}" destId="{C1779B49-69F3-4952-917E-6A6F256AC86E}" srcOrd="8" destOrd="0" presId="urn:microsoft.com/office/officeart/2005/8/layout/default"/>
    <dgm:cxn modelId="{306AB201-7B22-44B4-8024-8035836182AE}" type="presParOf" srcId="{3BD40C15-B859-4A9D-A3B1-949407619CD5}" destId="{2A74E189-A8C4-4441-85CC-4BC5AA5C467D}" srcOrd="9" destOrd="0" presId="urn:microsoft.com/office/officeart/2005/8/layout/default"/>
    <dgm:cxn modelId="{C86CF2D4-5593-4204-BF96-7AAF5BC640B9}" type="presParOf" srcId="{3BD40C15-B859-4A9D-A3B1-949407619CD5}" destId="{2B0BF6F4-B0DD-4ECB-A384-49854E9DEDD9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22DEB2-2AA4-462C-A1EF-18C037826CE3}" type="doc">
      <dgm:prSet loTypeId="urn:microsoft.com/office/officeart/2005/8/layout/h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69CE575-B50D-4BAC-ADD9-A4F4607715F7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2200" b="1" dirty="0"/>
            <a:t>Prime Contracts</a:t>
          </a:r>
        </a:p>
      </dgm:t>
    </dgm:pt>
    <dgm:pt modelId="{1BEDBB7F-0520-4AAE-90E4-FFE93C531E78}" type="parTrans" cxnId="{4625CA68-7549-4A6A-A5AB-6ABE7B75C6A8}">
      <dgm:prSet/>
      <dgm:spPr/>
      <dgm:t>
        <a:bodyPr/>
        <a:lstStyle/>
        <a:p>
          <a:endParaRPr lang="en-US"/>
        </a:p>
      </dgm:t>
    </dgm:pt>
    <dgm:pt modelId="{1F8C01B9-D8C0-4B02-BD0A-244F38B9ACFF}" type="sibTrans" cxnId="{4625CA68-7549-4A6A-A5AB-6ABE7B75C6A8}">
      <dgm:prSet/>
      <dgm:spPr/>
      <dgm:t>
        <a:bodyPr/>
        <a:lstStyle/>
        <a:p>
          <a:endParaRPr lang="en-US"/>
        </a:p>
      </dgm:t>
    </dgm:pt>
    <dgm:pt modelId="{57561FB7-458D-450D-A137-70F01C8F1496}">
      <dgm:prSet phldrT="[Text]"/>
      <dgm:spPr/>
      <dgm:t>
        <a:bodyPr/>
        <a:lstStyle/>
        <a:p>
          <a:r>
            <a:rPr lang="en-US" dirty="0"/>
            <a:t>Large and small business primes for a wide range of services to include site cleanup/remediation contracts</a:t>
          </a:r>
        </a:p>
      </dgm:t>
    </dgm:pt>
    <dgm:pt modelId="{815F852E-A287-48D9-A297-C81009168E17}" type="parTrans" cxnId="{95D89C82-BA30-4513-8AB2-454E9203498C}">
      <dgm:prSet/>
      <dgm:spPr/>
      <dgm:t>
        <a:bodyPr/>
        <a:lstStyle/>
        <a:p>
          <a:endParaRPr lang="en-US"/>
        </a:p>
      </dgm:t>
    </dgm:pt>
    <dgm:pt modelId="{B0855BB2-EC2C-4840-8DE4-39946B42FDC6}" type="sibTrans" cxnId="{95D89C82-BA30-4513-8AB2-454E9203498C}">
      <dgm:prSet/>
      <dgm:spPr/>
      <dgm:t>
        <a:bodyPr/>
        <a:lstStyle/>
        <a:p>
          <a:endParaRPr lang="en-US"/>
        </a:p>
      </dgm:t>
    </dgm:pt>
    <dgm:pt modelId="{00B7456A-2638-4917-AEE6-A106EDCF49EE}">
      <dgm:prSet phldrT="[Text]"/>
      <dgm:spPr/>
      <dgm:t>
        <a:bodyPr/>
        <a:lstStyle/>
        <a:p>
          <a:r>
            <a:rPr lang="en-US" dirty="0"/>
            <a:t>IDIQs and BOAs (including the End State Contracting Model)</a:t>
          </a:r>
        </a:p>
      </dgm:t>
    </dgm:pt>
    <dgm:pt modelId="{85AA1076-0299-45D2-BD1F-0149F3E80AD6}" type="parTrans" cxnId="{24FB6375-888D-42D9-95BE-A9FAD38FB2BD}">
      <dgm:prSet/>
      <dgm:spPr/>
      <dgm:t>
        <a:bodyPr/>
        <a:lstStyle/>
        <a:p>
          <a:endParaRPr lang="en-US"/>
        </a:p>
      </dgm:t>
    </dgm:pt>
    <dgm:pt modelId="{DCA6BCCA-CFF2-4943-A5EF-9A96436AF682}" type="sibTrans" cxnId="{24FB6375-888D-42D9-95BE-A9FAD38FB2BD}">
      <dgm:prSet/>
      <dgm:spPr/>
      <dgm:t>
        <a:bodyPr/>
        <a:lstStyle/>
        <a:p>
          <a:endParaRPr lang="en-US"/>
        </a:p>
      </dgm:t>
    </dgm:pt>
    <dgm:pt modelId="{10663454-A0BF-48AD-97E6-C2E124E8EEB8}">
      <dgm:prSet phldrT="[Text]"/>
      <dgm:spPr/>
      <dgm:t>
        <a:bodyPr/>
        <a:lstStyle/>
        <a:p>
          <a:r>
            <a:rPr lang="en-US" dirty="0"/>
            <a:t>Strategic sourcing, including Supply Chain Management Center and Integrated Contractor Purchasing Team</a:t>
          </a:r>
        </a:p>
      </dgm:t>
    </dgm:pt>
    <dgm:pt modelId="{67CBC364-0A60-4B69-B815-1CB2DC3D60C7}" type="sibTrans" cxnId="{8149E480-A27A-4609-9CB3-2D1BCBA1934D}">
      <dgm:prSet/>
      <dgm:spPr/>
      <dgm:t>
        <a:bodyPr/>
        <a:lstStyle/>
        <a:p>
          <a:endParaRPr lang="en-US"/>
        </a:p>
      </dgm:t>
    </dgm:pt>
    <dgm:pt modelId="{9E1C98FC-CFDB-430A-BCD0-A4EA93A1146E}" type="parTrans" cxnId="{8149E480-A27A-4609-9CB3-2D1BCBA1934D}">
      <dgm:prSet/>
      <dgm:spPr/>
      <dgm:t>
        <a:bodyPr/>
        <a:lstStyle/>
        <a:p>
          <a:endParaRPr lang="en-US"/>
        </a:p>
      </dgm:t>
    </dgm:pt>
    <dgm:pt modelId="{E36FAF29-C5B3-45FD-9D8A-7B53BE88C48C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2200" b="1" dirty="0"/>
            <a:t>Subcontracts</a:t>
          </a:r>
        </a:p>
      </dgm:t>
    </dgm:pt>
    <dgm:pt modelId="{71BDBB0A-1DC1-4671-A965-74C036F00FF0}" type="sibTrans" cxnId="{F043787E-91B9-4F27-8FEE-14AF7DDA7A02}">
      <dgm:prSet/>
      <dgm:spPr/>
      <dgm:t>
        <a:bodyPr/>
        <a:lstStyle/>
        <a:p>
          <a:endParaRPr lang="en-US"/>
        </a:p>
      </dgm:t>
    </dgm:pt>
    <dgm:pt modelId="{FA29F745-E17C-49DC-B475-EE494CFDBD28}" type="parTrans" cxnId="{F043787E-91B9-4F27-8FEE-14AF7DDA7A02}">
      <dgm:prSet/>
      <dgm:spPr/>
      <dgm:t>
        <a:bodyPr/>
        <a:lstStyle/>
        <a:p>
          <a:endParaRPr lang="en-US"/>
        </a:p>
      </dgm:t>
    </dgm:pt>
    <dgm:pt modelId="{2E172D58-246E-42CF-B4F7-5688775BABE3}">
      <dgm:prSet phldrT="[Text]"/>
      <dgm:spPr/>
      <dgm:t>
        <a:bodyPr/>
        <a:lstStyle/>
        <a:p>
          <a:r>
            <a:rPr lang="en-US" dirty="0"/>
            <a:t>Teaming subcontractors</a:t>
          </a:r>
        </a:p>
      </dgm:t>
    </dgm:pt>
    <dgm:pt modelId="{108C7D19-BE2B-4306-9BCC-0DE317486B97}" type="sibTrans" cxnId="{12AA915F-E880-41B1-B446-6549C4CF3280}">
      <dgm:prSet/>
      <dgm:spPr/>
      <dgm:t>
        <a:bodyPr/>
        <a:lstStyle/>
        <a:p>
          <a:endParaRPr lang="en-US"/>
        </a:p>
      </dgm:t>
    </dgm:pt>
    <dgm:pt modelId="{87277299-270F-4FC9-9EC8-5B5BF5DD127E}" type="parTrans" cxnId="{12AA915F-E880-41B1-B446-6549C4CF3280}">
      <dgm:prSet/>
      <dgm:spPr/>
      <dgm:t>
        <a:bodyPr/>
        <a:lstStyle/>
        <a:p>
          <a:endParaRPr lang="en-US"/>
        </a:p>
      </dgm:t>
    </dgm:pt>
    <dgm:pt modelId="{F12BC6AD-559F-44DF-A7CF-8BE323096FC7}">
      <dgm:prSet/>
      <dgm:spPr/>
      <dgm:t>
        <a:bodyPr/>
        <a:lstStyle/>
        <a:p>
          <a:r>
            <a:rPr lang="en-US" dirty="0"/>
            <a:t>Post-award subcontracts (large and small business, including socio-economic)</a:t>
          </a:r>
        </a:p>
      </dgm:t>
    </dgm:pt>
    <dgm:pt modelId="{529F3BE1-72B1-4472-BC6B-80E0CBD6DB3B}" type="parTrans" cxnId="{D62E7075-0C9D-4395-A664-0B981024773E}">
      <dgm:prSet/>
      <dgm:spPr/>
      <dgm:t>
        <a:bodyPr/>
        <a:lstStyle/>
        <a:p>
          <a:endParaRPr lang="en-US"/>
        </a:p>
      </dgm:t>
    </dgm:pt>
    <dgm:pt modelId="{866A0F8A-7C74-48B2-B00A-CC6EEBEAAA43}" type="sibTrans" cxnId="{D62E7075-0C9D-4395-A664-0B981024773E}">
      <dgm:prSet/>
      <dgm:spPr/>
      <dgm:t>
        <a:bodyPr/>
        <a:lstStyle/>
        <a:p>
          <a:endParaRPr lang="en-US"/>
        </a:p>
      </dgm:t>
    </dgm:pt>
    <dgm:pt modelId="{310CB4FA-4CBD-4EE5-9D7B-32F1767D0439}">
      <dgm:prSet/>
      <dgm:spPr/>
      <dgm:t>
        <a:bodyPr/>
        <a:lstStyle/>
        <a:p>
          <a:r>
            <a:rPr lang="en-US" dirty="0"/>
            <a:t>Mentor-Protégé Program</a:t>
          </a:r>
        </a:p>
      </dgm:t>
    </dgm:pt>
    <dgm:pt modelId="{66870BE6-DA95-449E-918B-126853BA8FF1}" type="parTrans" cxnId="{9428F10C-099C-4281-A70F-7C145A4EB102}">
      <dgm:prSet/>
      <dgm:spPr/>
      <dgm:t>
        <a:bodyPr/>
        <a:lstStyle/>
        <a:p>
          <a:endParaRPr lang="en-US"/>
        </a:p>
      </dgm:t>
    </dgm:pt>
    <dgm:pt modelId="{8CB41EE3-FBF6-42E2-AC1D-21858D75D121}" type="sibTrans" cxnId="{9428F10C-099C-4281-A70F-7C145A4EB102}">
      <dgm:prSet/>
      <dgm:spPr/>
      <dgm:t>
        <a:bodyPr/>
        <a:lstStyle/>
        <a:p>
          <a:endParaRPr lang="en-US"/>
        </a:p>
      </dgm:t>
    </dgm:pt>
    <dgm:pt modelId="{2DC222ED-A18F-4ED4-9399-E96C17EE4DBF}">
      <dgm:prSet/>
      <dgm:spPr/>
      <dgm:t>
        <a:bodyPr/>
        <a:lstStyle/>
        <a:p>
          <a:r>
            <a:rPr lang="en-US" dirty="0"/>
            <a:t>GSA schedules </a:t>
          </a:r>
        </a:p>
      </dgm:t>
    </dgm:pt>
    <dgm:pt modelId="{04D44FFC-39DF-4587-83EA-23A7A3A16C0A}" type="parTrans" cxnId="{77174BB0-CF79-4F2E-9DDD-CED804F4D9C3}">
      <dgm:prSet/>
      <dgm:spPr/>
      <dgm:t>
        <a:bodyPr/>
        <a:lstStyle/>
        <a:p>
          <a:endParaRPr lang="en-US"/>
        </a:p>
      </dgm:t>
    </dgm:pt>
    <dgm:pt modelId="{6BE70DEE-842B-4EE1-84BE-3DE882E2F635}" type="sibTrans" cxnId="{77174BB0-CF79-4F2E-9DDD-CED804F4D9C3}">
      <dgm:prSet/>
      <dgm:spPr/>
      <dgm:t>
        <a:bodyPr/>
        <a:lstStyle/>
        <a:p>
          <a:endParaRPr lang="en-US"/>
        </a:p>
      </dgm:t>
    </dgm:pt>
    <dgm:pt modelId="{93CA6142-5F27-4FA7-B5FC-4E3364A08EC8}">
      <dgm:prSet phldrT="[Text]"/>
      <dgm:spPr/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en-US" dirty="0">
              <a:solidFill>
                <a:srgbClr val="000000"/>
              </a:solidFill>
            </a:rPr>
            <a:t>Use of set-aside and socio-economic programs</a:t>
          </a:r>
          <a:endParaRPr lang="en-US" dirty="0"/>
        </a:p>
      </dgm:t>
    </dgm:pt>
    <dgm:pt modelId="{77386CAA-0456-4729-B9A3-81B955E0A946}" type="parTrans" cxnId="{B2A3746E-B954-4CBA-9893-CADA61477434}">
      <dgm:prSet/>
      <dgm:spPr/>
      <dgm:t>
        <a:bodyPr/>
        <a:lstStyle/>
        <a:p>
          <a:endParaRPr lang="en-US"/>
        </a:p>
      </dgm:t>
    </dgm:pt>
    <dgm:pt modelId="{78C931CF-6A26-48A3-A70B-172835BC7B38}" type="sibTrans" cxnId="{B2A3746E-B954-4CBA-9893-CADA61477434}">
      <dgm:prSet/>
      <dgm:spPr/>
      <dgm:t>
        <a:bodyPr/>
        <a:lstStyle/>
        <a:p>
          <a:endParaRPr lang="en-US"/>
        </a:p>
      </dgm:t>
    </dgm:pt>
    <dgm:pt modelId="{0CE6DEBE-81D8-4DF0-896B-77474F366C89}" type="pres">
      <dgm:prSet presAssocID="{E222DEB2-2AA4-462C-A1EF-18C037826CE3}" presName="Name0" presStyleCnt="0">
        <dgm:presLayoutVars>
          <dgm:dir/>
          <dgm:animLvl val="lvl"/>
          <dgm:resizeHandles val="exact"/>
        </dgm:presLayoutVars>
      </dgm:prSet>
      <dgm:spPr/>
    </dgm:pt>
    <dgm:pt modelId="{18946FF3-4EA2-4B04-B77B-EDE0FA63321F}" type="pres">
      <dgm:prSet presAssocID="{969CE575-B50D-4BAC-ADD9-A4F4607715F7}" presName="composite" presStyleCnt="0"/>
      <dgm:spPr/>
    </dgm:pt>
    <dgm:pt modelId="{50A17F7A-8FC4-4D4E-9C57-AA4A5C83D3E0}" type="pres">
      <dgm:prSet presAssocID="{969CE575-B50D-4BAC-ADD9-A4F4607715F7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0F42CDFD-9775-4F52-B256-641AC5C26997}" type="pres">
      <dgm:prSet presAssocID="{969CE575-B50D-4BAC-ADD9-A4F4607715F7}" presName="desTx" presStyleLbl="alignAccFollowNode1" presStyleIdx="0" presStyleCnt="2">
        <dgm:presLayoutVars>
          <dgm:bulletEnabled val="1"/>
        </dgm:presLayoutVars>
      </dgm:prSet>
      <dgm:spPr/>
    </dgm:pt>
    <dgm:pt modelId="{2CC988C3-0A01-48ED-B4FA-CEAC65BC86D9}" type="pres">
      <dgm:prSet presAssocID="{1F8C01B9-D8C0-4B02-BD0A-244F38B9ACFF}" presName="space" presStyleCnt="0"/>
      <dgm:spPr/>
    </dgm:pt>
    <dgm:pt modelId="{8C96711D-C42C-4B2F-B8BB-E412EED2FB0B}" type="pres">
      <dgm:prSet presAssocID="{E36FAF29-C5B3-45FD-9D8A-7B53BE88C48C}" presName="composite" presStyleCnt="0"/>
      <dgm:spPr/>
    </dgm:pt>
    <dgm:pt modelId="{02ED9D99-B0D0-46BE-A3A2-5F36AF73A057}" type="pres">
      <dgm:prSet presAssocID="{E36FAF29-C5B3-45FD-9D8A-7B53BE88C48C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3AC152E2-6923-4140-9AA1-4688BB6E0AA1}" type="pres">
      <dgm:prSet presAssocID="{E36FAF29-C5B3-45FD-9D8A-7B53BE88C48C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9428F10C-099C-4281-A70F-7C145A4EB102}" srcId="{E36FAF29-C5B3-45FD-9D8A-7B53BE88C48C}" destId="{310CB4FA-4CBD-4EE5-9D7B-32F1767D0439}" srcOrd="3" destOrd="0" parTransId="{66870BE6-DA95-449E-918B-126853BA8FF1}" sibTransId="{8CB41EE3-FBF6-42E2-AC1D-21858D75D121}"/>
    <dgm:cxn modelId="{7C2D4414-0516-44C0-8DC3-BC5B7A47DCA2}" type="presOf" srcId="{10663454-A0BF-48AD-97E6-C2E124E8EEB8}" destId="{3AC152E2-6923-4140-9AA1-4688BB6E0AA1}" srcOrd="0" destOrd="2" presId="urn:microsoft.com/office/officeart/2005/8/layout/hList1"/>
    <dgm:cxn modelId="{C3228B18-5510-4340-91A7-6311D281DCA9}" type="presOf" srcId="{969CE575-B50D-4BAC-ADD9-A4F4607715F7}" destId="{50A17F7A-8FC4-4D4E-9C57-AA4A5C83D3E0}" srcOrd="0" destOrd="0" presId="urn:microsoft.com/office/officeart/2005/8/layout/hList1"/>
    <dgm:cxn modelId="{049CA41F-1E00-4F87-8A8E-D8494709D130}" type="presOf" srcId="{2DC222ED-A18F-4ED4-9399-E96C17EE4DBF}" destId="{0F42CDFD-9775-4F52-B256-641AC5C26997}" srcOrd="0" destOrd="3" presId="urn:microsoft.com/office/officeart/2005/8/layout/hList1"/>
    <dgm:cxn modelId="{35F5F726-D027-401C-9EC2-351563D066E4}" type="presOf" srcId="{E36FAF29-C5B3-45FD-9D8A-7B53BE88C48C}" destId="{02ED9D99-B0D0-46BE-A3A2-5F36AF73A057}" srcOrd="0" destOrd="0" presId="urn:microsoft.com/office/officeart/2005/8/layout/hList1"/>
    <dgm:cxn modelId="{F2F6DB3A-D6B8-4976-88DE-49A3CC3ACFB0}" type="presOf" srcId="{93CA6142-5F27-4FA7-B5FC-4E3364A08EC8}" destId="{0F42CDFD-9775-4F52-B256-641AC5C26997}" srcOrd="0" destOrd="1" presId="urn:microsoft.com/office/officeart/2005/8/layout/hList1"/>
    <dgm:cxn modelId="{8AE38142-4E84-411F-ABF3-26C909DC86DC}" type="presOf" srcId="{2E172D58-246E-42CF-B4F7-5688775BABE3}" destId="{3AC152E2-6923-4140-9AA1-4688BB6E0AA1}" srcOrd="0" destOrd="0" presId="urn:microsoft.com/office/officeart/2005/8/layout/hList1"/>
    <dgm:cxn modelId="{12AA915F-E880-41B1-B446-6549C4CF3280}" srcId="{E36FAF29-C5B3-45FD-9D8A-7B53BE88C48C}" destId="{2E172D58-246E-42CF-B4F7-5688775BABE3}" srcOrd="0" destOrd="0" parTransId="{87277299-270F-4FC9-9EC8-5B5BF5DD127E}" sibTransId="{108C7D19-BE2B-4306-9BCC-0DE317486B97}"/>
    <dgm:cxn modelId="{4625CA68-7549-4A6A-A5AB-6ABE7B75C6A8}" srcId="{E222DEB2-2AA4-462C-A1EF-18C037826CE3}" destId="{969CE575-B50D-4BAC-ADD9-A4F4607715F7}" srcOrd="0" destOrd="0" parTransId="{1BEDBB7F-0520-4AAE-90E4-FFE93C531E78}" sibTransId="{1F8C01B9-D8C0-4B02-BD0A-244F38B9ACFF}"/>
    <dgm:cxn modelId="{B2A3746E-B954-4CBA-9893-CADA61477434}" srcId="{969CE575-B50D-4BAC-ADD9-A4F4607715F7}" destId="{93CA6142-5F27-4FA7-B5FC-4E3364A08EC8}" srcOrd="1" destOrd="0" parTransId="{77386CAA-0456-4729-B9A3-81B955E0A946}" sibTransId="{78C931CF-6A26-48A3-A70B-172835BC7B38}"/>
    <dgm:cxn modelId="{24FB6375-888D-42D9-95BE-A9FAD38FB2BD}" srcId="{969CE575-B50D-4BAC-ADD9-A4F4607715F7}" destId="{00B7456A-2638-4917-AEE6-A106EDCF49EE}" srcOrd="2" destOrd="0" parTransId="{85AA1076-0299-45D2-BD1F-0149F3E80AD6}" sibTransId="{DCA6BCCA-CFF2-4943-A5EF-9A96436AF682}"/>
    <dgm:cxn modelId="{D62E7075-0C9D-4395-A664-0B981024773E}" srcId="{E36FAF29-C5B3-45FD-9D8A-7B53BE88C48C}" destId="{F12BC6AD-559F-44DF-A7CF-8BE323096FC7}" srcOrd="1" destOrd="0" parTransId="{529F3BE1-72B1-4472-BC6B-80E0CBD6DB3B}" sibTransId="{866A0F8A-7C74-48B2-B00A-CC6EEBEAAA43}"/>
    <dgm:cxn modelId="{F043787E-91B9-4F27-8FEE-14AF7DDA7A02}" srcId="{E222DEB2-2AA4-462C-A1EF-18C037826CE3}" destId="{E36FAF29-C5B3-45FD-9D8A-7B53BE88C48C}" srcOrd="1" destOrd="0" parTransId="{FA29F745-E17C-49DC-B475-EE494CFDBD28}" sibTransId="{71BDBB0A-1DC1-4671-A965-74C036F00FF0}"/>
    <dgm:cxn modelId="{8149E480-A27A-4609-9CB3-2D1BCBA1934D}" srcId="{E36FAF29-C5B3-45FD-9D8A-7B53BE88C48C}" destId="{10663454-A0BF-48AD-97E6-C2E124E8EEB8}" srcOrd="2" destOrd="0" parTransId="{9E1C98FC-CFDB-430A-BCD0-A4EA93A1146E}" sibTransId="{67CBC364-0A60-4B69-B815-1CB2DC3D60C7}"/>
    <dgm:cxn modelId="{6F252982-E92E-4A25-BE29-0515E1A0C826}" type="presOf" srcId="{F12BC6AD-559F-44DF-A7CF-8BE323096FC7}" destId="{3AC152E2-6923-4140-9AA1-4688BB6E0AA1}" srcOrd="0" destOrd="1" presId="urn:microsoft.com/office/officeart/2005/8/layout/hList1"/>
    <dgm:cxn modelId="{95D89C82-BA30-4513-8AB2-454E9203498C}" srcId="{969CE575-B50D-4BAC-ADD9-A4F4607715F7}" destId="{57561FB7-458D-450D-A137-70F01C8F1496}" srcOrd="0" destOrd="0" parTransId="{815F852E-A287-48D9-A297-C81009168E17}" sibTransId="{B0855BB2-EC2C-4840-8DE4-39946B42FDC6}"/>
    <dgm:cxn modelId="{77174BB0-CF79-4F2E-9DDD-CED804F4D9C3}" srcId="{969CE575-B50D-4BAC-ADD9-A4F4607715F7}" destId="{2DC222ED-A18F-4ED4-9399-E96C17EE4DBF}" srcOrd="3" destOrd="0" parTransId="{04D44FFC-39DF-4587-83EA-23A7A3A16C0A}" sibTransId="{6BE70DEE-842B-4EE1-84BE-3DE882E2F635}"/>
    <dgm:cxn modelId="{9FD47EC9-D353-4732-9023-32A5727F5869}" type="presOf" srcId="{310CB4FA-4CBD-4EE5-9D7B-32F1767D0439}" destId="{3AC152E2-6923-4140-9AA1-4688BB6E0AA1}" srcOrd="0" destOrd="3" presId="urn:microsoft.com/office/officeart/2005/8/layout/hList1"/>
    <dgm:cxn modelId="{F54892E4-15C6-4C08-B179-520DF184F03D}" type="presOf" srcId="{00B7456A-2638-4917-AEE6-A106EDCF49EE}" destId="{0F42CDFD-9775-4F52-B256-641AC5C26997}" srcOrd="0" destOrd="2" presId="urn:microsoft.com/office/officeart/2005/8/layout/hList1"/>
    <dgm:cxn modelId="{A68CEAE8-BD70-4224-86ED-1E422AFDE906}" type="presOf" srcId="{57561FB7-458D-450D-A137-70F01C8F1496}" destId="{0F42CDFD-9775-4F52-B256-641AC5C26997}" srcOrd="0" destOrd="0" presId="urn:microsoft.com/office/officeart/2005/8/layout/hList1"/>
    <dgm:cxn modelId="{700C82F1-D723-4447-9792-B8BA7DF8F677}" type="presOf" srcId="{E222DEB2-2AA4-462C-A1EF-18C037826CE3}" destId="{0CE6DEBE-81D8-4DF0-896B-77474F366C89}" srcOrd="0" destOrd="0" presId="urn:microsoft.com/office/officeart/2005/8/layout/hList1"/>
    <dgm:cxn modelId="{13C08E66-896A-4EEE-A31B-393A460A8948}" type="presParOf" srcId="{0CE6DEBE-81D8-4DF0-896B-77474F366C89}" destId="{18946FF3-4EA2-4B04-B77B-EDE0FA63321F}" srcOrd="0" destOrd="0" presId="urn:microsoft.com/office/officeart/2005/8/layout/hList1"/>
    <dgm:cxn modelId="{47A700BF-270F-4366-800E-3603BC2D3E44}" type="presParOf" srcId="{18946FF3-4EA2-4B04-B77B-EDE0FA63321F}" destId="{50A17F7A-8FC4-4D4E-9C57-AA4A5C83D3E0}" srcOrd="0" destOrd="0" presId="urn:microsoft.com/office/officeart/2005/8/layout/hList1"/>
    <dgm:cxn modelId="{418DDF71-4C81-4350-B656-2E962ECD51A8}" type="presParOf" srcId="{18946FF3-4EA2-4B04-B77B-EDE0FA63321F}" destId="{0F42CDFD-9775-4F52-B256-641AC5C26997}" srcOrd="1" destOrd="0" presId="urn:microsoft.com/office/officeart/2005/8/layout/hList1"/>
    <dgm:cxn modelId="{BE887DF4-AA5B-48F7-9BD3-9EB87663D800}" type="presParOf" srcId="{0CE6DEBE-81D8-4DF0-896B-77474F366C89}" destId="{2CC988C3-0A01-48ED-B4FA-CEAC65BC86D9}" srcOrd="1" destOrd="0" presId="urn:microsoft.com/office/officeart/2005/8/layout/hList1"/>
    <dgm:cxn modelId="{620691FA-3196-4B16-8BF3-51ED3FC17DC2}" type="presParOf" srcId="{0CE6DEBE-81D8-4DF0-896B-77474F366C89}" destId="{8C96711D-C42C-4B2F-B8BB-E412EED2FB0B}" srcOrd="2" destOrd="0" presId="urn:microsoft.com/office/officeart/2005/8/layout/hList1"/>
    <dgm:cxn modelId="{EFBBF446-88EC-4684-A982-508F3368FECB}" type="presParOf" srcId="{8C96711D-C42C-4B2F-B8BB-E412EED2FB0B}" destId="{02ED9D99-B0D0-46BE-A3A2-5F36AF73A057}" srcOrd="0" destOrd="0" presId="urn:microsoft.com/office/officeart/2005/8/layout/hList1"/>
    <dgm:cxn modelId="{EBC219CB-D34F-424B-BF77-F18883BE5784}" type="presParOf" srcId="{8C96711D-C42C-4B2F-B8BB-E412EED2FB0B}" destId="{3AC152E2-6923-4140-9AA1-4688BB6E0AA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7E1591D-8CD5-4205-A63D-82207B722D54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D0567AB-1B6E-4D41-B008-7F90320556B9}">
      <dgm:prSet phldrT="[Text]"/>
      <dgm:spPr/>
      <dgm:t>
        <a:bodyPr/>
        <a:lstStyle/>
        <a:p>
          <a:r>
            <a:rPr lang="en-US" dirty="0"/>
            <a:t>Direct prime contracts </a:t>
          </a:r>
        </a:p>
      </dgm:t>
    </dgm:pt>
    <dgm:pt modelId="{FE0BA9D7-A452-42C7-9012-5A4181F0175E}" type="parTrans" cxnId="{395AECCB-4382-48CB-A83A-D356CF52E4EB}">
      <dgm:prSet/>
      <dgm:spPr/>
      <dgm:t>
        <a:bodyPr/>
        <a:lstStyle/>
        <a:p>
          <a:endParaRPr lang="en-US"/>
        </a:p>
      </dgm:t>
    </dgm:pt>
    <dgm:pt modelId="{FF0BCAFD-5F1F-4A3F-B0F7-5E3522FD63D2}" type="sibTrans" cxnId="{395AECCB-4382-48CB-A83A-D356CF52E4EB}">
      <dgm:prSet/>
      <dgm:spPr/>
      <dgm:t>
        <a:bodyPr/>
        <a:lstStyle/>
        <a:p>
          <a:endParaRPr lang="en-US"/>
        </a:p>
      </dgm:t>
    </dgm:pt>
    <dgm:pt modelId="{B7C3A913-1F84-4DF0-873A-D0D534017F07}">
      <dgm:prSet/>
      <dgm:spPr/>
      <dgm:t>
        <a:bodyPr/>
        <a:lstStyle/>
        <a:p>
          <a:r>
            <a:rPr lang="en-US" dirty="0"/>
            <a:t>Use of set-aside and/or socio-economic programs</a:t>
          </a:r>
        </a:p>
      </dgm:t>
    </dgm:pt>
    <dgm:pt modelId="{4794CCC0-4BC3-4949-9E11-23B936D584D5}" type="parTrans" cxnId="{66B0215F-8E9D-44ED-A6D6-FC99407F7BF2}">
      <dgm:prSet/>
      <dgm:spPr/>
      <dgm:t>
        <a:bodyPr/>
        <a:lstStyle/>
        <a:p>
          <a:endParaRPr lang="en-US"/>
        </a:p>
      </dgm:t>
    </dgm:pt>
    <dgm:pt modelId="{7E69C818-E26F-4985-B616-8DD52D07F446}" type="sibTrans" cxnId="{66B0215F-8E9D-44ED-A6D6-FC99407F7BF2}">
      <dgm:prSet/>
      <dgm:spPr/>
      <dgm:t>
        <a:bodyPr/>
        <a:lstStyle/>
        <a:p>
          <a:endParaRPr lang="en-US"/>
        </a:p>
      </dgm:t>
    </dgm:pt>
    <dgm:pt modelId="{FC2FD454-D118-4037-B21B-D9C07BE2AD85}">
      <dgm:prSet/>
      <dgm:spPr/>
      <dgm:t>
        <a:bodyPr/>
        <a:lstStyle/>
        <a:p>
          <a:r>
            <a:rPr lang="en-US" dirty="0"/>
            <a:t>Contracts to 8as, Indian country, and ANCs</a:t>
          </a:r>
        </a:p>
      </dgm:t>
    </dgm:pt>
    <dgm:pt modelId="{5B4A9DD5-BAF2-47A4-A83A-406247B25681}" type="parTrans" cxnId="{9D66B158-1729-4CB8-A5CA-E8F39002EC8D}">
      <dgm:prSet/>
      <dgm:spPr/>
      <dgm:t>
        <a:bodyPr/>
        <a:lstStyle/>
        <a:p>
          <a:endParaRPr lang="en-US"/>
        </a:p>
      </dgm:t>
    </dgm:pt>
    <dgm:pt modelId="{CD7222F7-75FF-451B-B304-8161DACDED44}" type="sibTrans" cxnId="{9D66B158-1729-4CB8-A5CA-E8F39002EC8D}">
      <dgm:prSet/>
      <dgm:spPr/>
      <dgm:t>
        <a:bodyPr/>
        <a:lstStyle/>
        <a:p>
          <a:endParaRPr lang="en-US"/>
        </a:p>
      </dgm:t>
    </dgm:pt>
    <dgm:pt modelId="{F31ED0C3-E664-4AAB-8362-934DEA6CEA86}">
      <dgm:prSet/>
      <dgm:spPr/>
      <dgm:t>
        <a:bodyPr/>
        <a:lstStyle/>
        <a:p>
          <a:r>
            <a:rPr lang="en-US" dirty="0"/>
            <a:t>Process generally begins with RFI (e.g., recent RFI for Bettis adjacent property development)</a:t>
          </a:r>
        </a:p>
      </dgm:t>
    </dgm:pt>
    <dgm:pt modelId="{E7FA9B23-9CB1-4DE0-8CF0-1A8515A9E231}" type="parTrans" cxnId="{B37AD4AB-A479-4EB5-922C-AC6753C9F086}">
      <dgm:prSet/>
      <dgm:spPr/>
      <dgm:t>
        <a:bodyPr/>
        <a:lstStyle/>
        <a:p>
          <a:endParaRPr lang="en-US"/>
        </a:p>
      </dgm:t>
    </dgm:pt>
    <dgm:pt modelId="{2D094111-A6A6-4300-93D9-5997AA4CBF91}" type="sibTrans" cxnId="{B37AD4AB-A479-4EB5-922C-AC6753C9F086}">
      <dgm:prSet/>
      <dgm:spPr/>
      <dgm:t>
        <a:bodyPr/>
        <a:lstStyle/>
        <a:p>
          <a:endParaRPr lang="en-US"/>
        </a:p>
      </dgm:t>
    </dgm:pt>
    <dgm:pt modelId="{9D254C04-A941-4013-9F09-D0E1DC4D4DDE}">
      <dgm:prSet/>
      <dgm:spPr/>
      <dgm:t>
        <a:bodyPr/>
        <a:lstStyle/>
        <a:p>
          <a:r>
            <a:rPr lang="en-US" dirty="0"/>
            <a:t>Subcontracting</a:t>
          </a:r>
        </a:p>
      </dgm:t>
    </dgm:pt>
    <dgm:pt modelId="{976562BE-5B26-47FE-813A-4F2479861A88}" type="parTrans" cxnId="{4C050D05-2189-48A6-8391-BD1C39C55D1D}">
      <dgm:prSet/>
      <dgm:spPr/>
      <dgm:t>
        <a:bodyPr/>
        <a:lstStyle/>
        <a:p>
          <a:endParaRPr lang="en-US"/>
        </a:p>
      </dgm:t>
    </dgm:pt>
    <dgm:pt modelId="{621599B2-DBC2-4AD1-8B2A-F5BE71EF8376}" type="sibTrans" cxnId="{4C050D05-2189-48A6-8391-BD1C39C55D1D}">
      <dgm:prSet/>
      <dgm:spPr/>
      <dgm:t>
        <a:bodyPr/>
        <a:lstStyle/>
        <a:p>
          <a:endParaRPr lang="en-US"/>
        </a:p>
      </dgm:t>
    </dgm:pt>
    <dgm:pt modelId="{49EA5B88-DAAD-41E7-A1DB-9D8453F10B98}">
      <dgm:prSet/>
      <dgm:spPr/>
      <dgm:t>
        <a:bodyPr/>
        <a:lstStyle/>
        <a:p>
          <a:r>
            <a:rPr lang="en-US" dirty="0"/>
            <a:t>Mandated goals in large business contracts </a:t>
          </a:r>
        </a:p>
      </dgm:t>
    </dgm:pt>
    <dgm:pt modelId="{050409CD-90C5-4093-8813-3857BA308B1D}" type="parTrans" cxnId="{68975E3C-1B72-4CA1-A61B-E0B90AC278DE}">
      <dgm:prSet/>
      <dgm:spPr/>
      <dgm:t>
        <a:bodyPr/>
        <a:lstStyle/>
        <a:p>
          <a:endParaRPr lang="en-US"/>
        </a:p>
      </dgm:t>
    </dgm:pt>
    <dgm:pt modelId="{698D7317-BE58-45D8-ABFA-952706DCC00C}" type="sibTrans" cxnId="{68975E3C-1B72-4CA1-A61B-E0B90AC278DE}">
      <dgm:prSet/>
      <dgm:spPr/>
      <dgm:t>
        <a:bodyPr/>
        <a:lstStyle/>
        <a:p>
          <a:endParaRPr lang="en-US"/>
        </a:p>
      </dgm:t>
    </dgm:pt>
    <dgm:pt modelId="{5443F8EB-99FC-4BA0-B1E8-CCE60B992263}">
      <dgm:prSet/>
      <dgm:spPr/>
      <dgm:t>
        <a:bodyPr/>
        <a:lstStyle/>
        <a:p>
          <a:r>
            <a:rPr lang="en-US" dirty="0"/>
            <a:t>Hold contractors accountable for performance</a:t>
          </a:r>
        </a:p>
      </dgm:t>
    </dgm:pt>
    <dgm:pt modelId="{2356D9A5-5605-48C3-AD84-42005570B458}" type="parTrans" cxnId="{1EB7097B-8D9D-4A69-A465-E7AFA7577FA3}">
      <dgm:prSet/>
      <dgm:spPr/>
      <dgm:t>
        <a:bodyPr/>
        <a:lstStyle/>
        <a:p>
          <a:endParaRPr lang="en-US"/>
        </a:p>
      </dgm:t>
    </dgm:pt>
    <dgm:pt modelId="{92420F2A-51F2-443B-8D21-80A92D30BFC7}" type="sibTrans" cxnId="{1EB7097B-8D9D-4A69-A465-E7AFA7577FA3}">
      <dgm:prSet/>
      <dgm:spPr/>
      <dgm:t>
        <a:bodyPr/>
        <a:lstStyle/>
        <a:p>
          <a:endParaRPr lang="en-US"/>
        </a:p>
      </dgm:t>
    </dgm:pt>
    <dgm:pt modelId="{DF72D908-8199-442C-8380-9CC11409C9BA}">
      <dgm:prSet/>
      <dgm:spPr/>
      <dgm:t>
        <a:bodyPr/>
        <a:lstStyle/>
        <a:p>
          <a:r>
            <a:rPr lang="en-US" dirty="0"/>
            <a:t>Meaningful work</a:t>
          </a:r>
        </a:p>
      </dgm:t>
    </dgm:pt>
    <dgm:pt modelId="{138C59B3-B532-4FF1-B0B1-9C170B382265}" type="parTrans" cxnId="{CCE4ED2B-08B2-474B-BE53-FAAD9C869973}">
      <dgm:prSet/>
      <dgm:spPr/>
      <dgm:t>
        <a:bodyPr/>
        <a:lstStyle/>
        <a:p>
          <a:endParaRPr lang="en-US"/>
        </a:p>
      </dgm:t>
    </dgm:pt>
    <dgm:pt modelId="{C83F865D-1B5C-40F7-B74C-6DA4C435D72A}" type="sibTrans" cxnId="{CCE4ED2B-08B2-474B-BE53-FAAD9C869973}">
      <dgm:prSet/>
      <dgm:spPr/>
      <dgm:t>
        <a:bodyPr/>
        <a:lstStyle/>
        <a:p>
          <a:endParaRPr lang="en-US"/>
        </a:p>
      </dgm:t>
    </dgm:pt>
    <dgm:pt modelId="{DDAC0E83-DBF3-4E12-84BF-D7FB58A55E2E}">
      <dgm:prSet/>
      <dgm:spPr/>
      <dgm:t>
        <a:bodyPr/>
        <a:lstStyle/>
        <a:p>
          <a:r>
            <a:rPr lang="en-US" dirty="0"/>
            <a:t>Mentor-Protégé program</a:t>
          </a:r>
        </a:p>
      </dgm:t>
    </dgm:pt>
    <dgm:pt modelId="{4E52FFF8-5DD7-4EED-9E72-872667E41250}" type="parTrans" cxnId="{A6CE51BF-1C98-4CB9-A738-78F1F635D47D}">
      <dgm:prSet/>
      <dgm:spPr/>
      <dgm:t>
        <a:bodyPr/>
        <a:lstStyle/>
        <a:p>
          <a:endParaRPr lang="en-US"/>
        </a:p>
      </dgm:t>
    </dgm:pt>
    <dgm:pt modelId="{208F2194-6650-4666-8FA6-45433505B6D6}" type="sibTrans" cxnId="{A6CE51BF-1C98-4CB9-A738-78F1F635D47D}">
      <dgm:prSet/>
      <dgm:spPr/>
      <dgm:t>
        <a:bodyPr/>
        <a:lstStyle/>
        <a:p>
          <a:endParaRPr lang="en-US"/>
        </a:p>
      </dgm:t>
    </dgm:pt>
    <dgm:pt modelId="{83D444C1-FD68-46EB-BF05-C94CCAB405D6}">
      <dgm:prSet/>
      <dgm:spPr/>
      <dgm:t>
        <a:bodyPr/>
        <a:lstStyle/>
        <a:p>
          <a:r>
            <a:rPr lang="en-US" dirty="0"/>
            <a:t>SBA program and/or DOE program</a:t>
          </a:r>
        </a:p>
      </dgm:t>
    </dgm:pt>
    <dgm:pt modelId="{B57003D8-012B-4787-8B54-B74BCB07166B}" type="parTrans" cxnId="{C81CFD47-A710-4672-9FD6-22FD311D72E9}">
      <dgm:prSet/>
      <dgm:spPr/>
      <dgm:t>
        <a:bodyPr/>
        <a:lstStyle/>
        <a:p>
          <a:endParaRPr lang="en-US"/>
        </a:p>
      </dgm:t>
    </dgm:pt>
    <dgm:pt modelId="{82EE1186-7F84-47F0-8E4E-31AA0FB72BF2}" type="sibTrans" cxnId="{C81CFD47-A710-4672-9FD6-22FD311D72E9}">
      <dgm:prSet/>
      <dgm:spPr/>
      <dgm:t>
        <a:bodyPr/>
        <a:lstStyle/>
        <a:p>
          <a:endParaRPr lang="en-US"/>
        </a:p>
      </dgm:t>
    </dgm:pt>
    <dgm:pt modelId="{EF77B6FA-696D-460D-BC37-04028BE5E560}">
      <dgm:prSet/>
      <dgm:spPr/>
      <dgm:t>
        <a:bodyPr/>
        <a:lstStyle/>
        <a:p>
          <a:r>
            <a:rPr lang="en-US" dirty="0"/>
            <a:t>Major RFPs/contracts require agreement(s)</a:t>
          </a:r>
        </a:p>
      </dgm:t>
    </dgm:pt>
    <dgm:pt modelId="{839A9FF9-C6FE-4ACC-B228-DD915FDD1AB8}" type="parTrans" cxnId="{991FA2FA-7E8B-418B-B151-A4CD705355DA}">
      <dgm:prSet/>
      <dgm:spPr/>
      <dgm:t>
        <a:bodyPr/>
        <a:lstStyle/>
        <a:p>
          <a:endParaRPr lang="en-US"/>
        </a:p>
      </dgm:t>
    </dgm:pt>
    <dgm:pt modelId="{DC36E523-C2C1-4E27-A03A-11574FFC5E47}" type="sibTrans" cxnId="{991FA2FA-7E8B-418B-B151-A4CD705355DA}">
      <dgm:prSet/>
      <dgm:spPr/>
      <dgm:t>
        <a:bodyPr/>
        <a:lstStyle/>
        <a:p>
          <a:endParaRPr lang="en-US"/>
        </a:p>
      </dgm:t>
    </dgm:pt>
    <dgm:pt modelId="{2D7D1BA4-41D7-4021-8F0F-29FBFDCBE22C}">
      <dgm:prSet/>
      <dgm:spPr/>
      <dgm:t>
        <a:bodyPr/>
        <a:lstStyle/>
        <a:p>
          <a:r>
            <a:rPr lang="en-US" dirty="0"/>
            <a:t>Mentors provide technical assistance, business development, planning, strategy, guidance</a:t>
          </a:r>
        </a:p>
      </dgm:t>
    </dgm:pt>
    <dgm:pt modelId="{E3D0679D-8F04-432B-8BBB-36A1CFD10605}" type="parTrans" cxnId="{70384812-82C5-47E2-AE7C-F2C21104B010}">
      <dgm:prSet/>
      <dgm:spPr/>
      <dgm:t>
        <a:bodyPr/>
        <a:lstStyle/>
        <a:p>
          <a:endParaRPr lang="en-US"/>
        </a:p>
      </dgm:t>
    </dgm:pt>
    <dgm:pt modelId="{39901187-AAC4-4F1D-BEFB-8D1FA0874BB8}" type="sibTrans" cxnId="{70384812-82C5-47E2-AE7C-F2C21104B010}">
      <dgm:prSet/>
      <dgm:spPr/>
      <dgm:t>
        <a:bodyPr/>
        <a:lstStyle/>
        <a:p>
          <a:endParaRPr lang="en-US"/>
        </a:p>
      </dgm:t>
    </dgm:pt>
    <dgm:pt modelId="{32955424-AECA-4EC3-8460-A7F337A8A21A}">
      <dgm:prSet/>
      <dgm:spPr/>
      <dgm:t>
        <a:bodyPr/>
        <a:lstStyle/>
        <a:p>
          <a:r>
            <a:rPr lang="en-US" dirty="0"/>
            <a:t>Strategic Sourcing</a:t>
          </a:r>
        </a:p>
      </dgm:t>
    </dgm:pt>
    <dgm:pt modelId="{40E0CC57-0FBE-4119-A453-604A75F1819C}" type="parTrans" cxnId="{DCE355AA-92A0-4908-904B-EFA500D20651}">
      <dgm:prSet/>
      <dgm:spPr/>
      <dgm:t>
        <a:bodyPr/>
        <a:lstStyle/>
        <a:p>
          <a:endParaRPr lang="en-US"/>
        </a:p>
      </dgm:t>
    </dgm:pt>
    <dgm:pt modelId="{B890EF74-7744-4593-B3FD-8BF4694B3848}" type="sibTrans" cxnId="{DCE355AA-92A0-4908-904B-EFA500D20651}">
      <dgm:prSet/>
      <dgm:spPr/>
      <dgm:t>
        <a:bodyPr/>
        <a:lstStyle/>
        <a:p>
          <a:endParaRPr lang="en-US"/>
        </a:p>
      </dgm:t>
    </dgm:pt>
    <dgm:pt modelId="{B943D675-CB73-47A5-9613-BE83BC0D3A56}">
      <dgm:prSet/>
      <dgm:spPr/>
      <dgm:t>
        <a:bodyPr/>
        <a:lstStyle/>
        <a:p>
          <a:r>
            <a:rPr lang="en-US" dirty="0"/>
            <a:t>Metrics contribute toward category management achievement</a:t>
          </a:r>
        </a:p>
      </dgm:t>
    </dgm:pt>
    <dgm:pt modelId="{BADBF135-B387-4987-923B-90138DF759B8}" type="parTrans" cxnId="{0CCAF96A-CC97-4993-BF0D-AEFE51E27C5C}">
      <dgm:prSet/>
      <dgm:spPr/>
      <dgm:t>
        <a:bodyPr/>
        <a:lstStyle/>
        <a:p>
          <a:endParaRPr lang="en-US"/>
        </a:p>
      </dgm:t>
    </dgm:pt>
    <dgm:pt modelId="{EBBDBC1E-5A60-4627-9EC0-8AF68663D31C}" type="sibTrans" cxnId="{0CCAF96A-CC97-4993-BF0D-AEFE51E27C5C}">
      <dgm:prSet/>
      <dgm:spPr/>
      <dgm:t>
        <a:bodyPr/>
        <a:lstStyle/>
        <a:p>
          <a:endParaRPr lang="en-US"/>
        </a:p>
      </dgm:t>
    </dgm:pt>
    <dgm:pt modelId="{29E0BFB2-FAFC-42A1-9F47-509FF2A104D2}">
      <dgm:prSet/>
      <dgm:spPr/>
      <dgm:t>
        <a:bodyPr/>
        <a:lstStyle/>
        <a:p>
          <a:r>
            <a:rPr lang="en-US" dirty="0"/>
            <a:t>Supply Chain Management Center and Integrated Contractor Purchasing Team</a:t>
          </a:r>
        </a:p>
      </dgm:t>
    </dgm:pt>
    <dgm:pt modelId="{0E2F070D-8052-45AC-8A12-F5FFB0C7F1BE}" type="parTrans" cxnId="{B9C62023-145A-4D52-B234-B2390D6F965A}">
      <dgm:prSet/>
      <dgm:spPr/>
      <dgm:t>
        <a:bodyPr/>
        <a:lstStyle/>
        <a:p>
          <a:endParaRPr lang="en-US"/>
        </a:p>
      </dgm:t>
    </dgm:pt>
    <dgm:pt modelId="{294A37DB-939B-472F-B14E-792785FB19C7}" type="sibTrans" cxnId="{B9C62023-145A-4D52-B234-B2390D6F965A}">
      <dgm:prSet/>
      <dgm:spPr/>
      <dgm:t>
        <a:bodyPr/>
        <a:lstStyle/>
        <a:p>
          <a:endParaRPr lang="en-US"/>
        </a:p>
      </dgm:t>
    </dgm:pt>
    <dgm:pt modelId="{9A0F39F3-7C87-47F1-8B7C-6608542CEE3F}">
      <dgm:prSet/>
      <dgm:spPr/>
      <dgm:t>
        <a:bodyPr/>
        <a:lstStyle/>
        <a:p>
          <a:r>
            <a:rPr lang="en-US" dirty="0"/>
            <a:t>Self-identify as potential supplier; small business credit</a:t>
          </a:r>
        </a:p>
      </dgm:t>
    </dgm:pt>
    <dgm:pt modelId="{201E90E6-8979-47C7-9BA6-CAD19A6C0B1F}" type="parTrans" cxnId="{A96BE808-23D3-4863-A9D0-178A8AC7F797}">
      <dgm:prSet/>
      <dgm:spPr/>
      <dgm:t>
        <a:bodyPr/>
        <a:lstStyle/>
        <a:p>
          <a:endParaRPr lang="en-US"/>
        </a:p>
      </dgm:t>
    </dgm:pt>
    <dgm:pt modelId="{43A1DE40-F3DF-4580-8C31-432A2AF47E39}" type="sibTrans" cxnId="{A96BE808-23D3-4863-A9D0-178A8AC7F797}">
      <dgm:prSet/>
      <dgm:spPr/>
      <dgm:t>
        <a:bodyPr/>
        <a:lstStyle/>
        <a:p>
          <a:endParaRPr lang="en-US"/>
        </a:p>
      </dgm:t>
    </dgm:pt>
    <dgm:pt modelId="{E3A20EEA-0324-49F0-A1A0-67AD820741F1}" type="pres">
      <dgm:prSet presAssocID="{E7E1591D-8CD5-4205-A63D-82207B722D54}" presName="Name0" presStyleCnt="0">
        <dgm:presLayoutVars>
          <dgm:dir/>
          <dgm:animLvl val="lvl"/>
          <dgm:resizeHandles val="exact"/>
        </dgm:presLayoutVars>
      </dgm:prSet>
      <dgm:spPr/>
    </dgm:pt>
    <dgm:pt modelId="{B27D284A-63C5-4B60-85E1-857A40EA8145}" type="pres">
      <dgm:prSet presAssocID="{1D0567AB-1B6E-4D41-B008-7F90320556B9}" presName="linNode" presStyleCnt="0"/>
      <dgm:spPr/>
    </dgm:pt>
    <dgm:pt modelId="{32231607-8274-4BDA-983E-CEAC3B555CA8}" type="pres">
      <dgm:prSet presAssocID="{1D0567AB-1B6E-4D41-B008-7F90320556B9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18573C88-B793-4F3A-A9CB-DA96EAEB7DD6}" type="pres">
      <dgm:prSet presAssocID="{1D0567AB-1B6E-4D41-B008-7F90320556B9}" presName="descendantText" presStyleLbl="alignAccFollowNode1" presStyleIdx="0" presStyleCnt="4">
        <dgm:presLayoutVars>
          <dgm:bulletEnabled val="1"/>
        </dgm:presLayoutVars>
      </dgm:prSet>
      <dgm:spPr/>
    </dgm:pt>
    <dgm:pt modelId="{5CC39986-AE06-4DCF-B315-6CD574EEE943}" type="pres">
      <dgm:prSet presAssocID="{FF0BCAFD-5F1F-4A3F-B0F7-5E3522FD63D2}" presName="sp" presStyleCnt="0"/>
      <dgm:spPr/>
    </dgm:pt>
    <dgm:pt modelId="{A5B483CC-0FAE-48A1-8039-22B1C1158BFD}" type="pres">
      <dgm:prSet presAssocID="{9D254C04-A941-4013-9F09-D0E1DC4D4DDE}" presName="linNode" presStyleCnt="0"/>
      <dgm:spPr/>
    </dgm:pt>
    <dgm:pt modelId="{C73CDCA7-C2EE-43E9-B562-AE6D0394A3F9}" type="pres">
      <dgm:prSet presAssocID="{9D254C04-A941-4013-9F09-D0E1DC4D4DDE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14F27FCD-52D5-4617-9180-4A41CC46227F}" type="pres">
      <dgm:prSet presAssocID="{9D254C04-A941-4013-9F09-D0E1DC4D4DDE}" presName="descendantText" presStyleLbl="alignAccFollowNode1" presStyleIdx="1" presStyleCnt="4">
        <dgm:presLayoutVars>
          <dgm:bulletEnabled val="1"/>
        </dgm:presLayoutVars>
      </dgm:prSet>
      <dgm:spPr/>
    </dgm:pt>
    <dgm:pt modelId="{431D067B-0428-4422-8F6F-AD082937ADD0}" type="pres">
      <dgm:prSet presAssocID="{621599B2-DBC2-4AD1-8B2A-F5BE71EF8376}" presName="sp" presStyleCnt="0"/>
      <dgm:spPr/>
    </dgm:pt>
    <dgm:pt modelId="{60621684-1372-4E4B-8716-8A9CB65F7336}" type="pres">
      <dgm:prSet presAssocID="{DDAC0E83-DBF3-4E12-84BF-D7FB58A55E2E}" presName="linNode" presStyleCnt="0"/>
      <dgm:spPr/>
    </dgm:pt>
    <dgm:pt modelId="{E8A71125-00F9-4EA4-AB9E-8C972D635DC0}" type="pres">
      <dgm:prSet presAssocID="{DDAC0E83-DBF3-4E12-84BF-D7FB58A55E2E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D945AF59-7232-4F66-AF8E-63F971CA843E}" type="pres">
      <dgm:prSet presAssocID="{DDAC0E83-DBF3-4E12-84BF-D7FB58A55E2E}" presName="descendantText" presStyleLbl="alignAccFollowNode1" presStyleIdx="2" presStyleCnt="4">
        <dgm:presLayoutVars>
          <dgm:bulletEnabled val="1"/>
        </dgm:presLayoutVars>
      </dgm:prSet>
      <dgm:spPr/>
    </dgm:pt>
    <dgm:pt modelId="{E8E53375-F14E-4ABF-A0DA-6E09D2F63BE5}" type="pres">
      <dgm:prSet presAssocID="{208F2194-6650-4666-8FA6-45433505B6D6}" presName="sp" presStyleCnt="0"/>
      <dgm:spPr/>
    </dgm:pt>
    <dgm:pt modelId="{2E4632E8-33D8-40F6-950D-A566A6A93A37}" type="pres">
      <dgm:prSet presAssocID="{32955424-AECA-4EC3-8460-A7F337A8A21A}" presName="linNode" presStyleCnt="0"/>
      <dgm:spPr/>
    </dgm:pt>
    <dgm:pt modelId="{47E4ADAB-BF52-402F-B558-A578883401A5}" type="pres">
      <dgm:prSet presAssocID="{32955424-AECA-4EC3-8460-A7F337A8A21A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1BB4E993-D1F7-454A-9E1A-591168DAE89B}" type="pres">
      <dgm:prSet presAssocID="{32955424-AECA-4EC3-8460-A7F337A8A21A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4C050D05-2189-48A6-8391-BD1C39C55D1D}" srcId="{E7E1591D-8CD5-4205-A63D-82207B722D54}" destId="{9D254C04-A941-4013-9F09-D0E1DC4D4DDE}" srcOrd="1" destOrd="0" parTransId="{976562BE-5B26-47FE-813A-4F2479861A88}" sibTransId="{621599B2-DBC2-4AD1-8B2A-F5BE71EF8376}"/>
    <dgm:cxn modelId="{A96BE808-23D3-4863-A9D0-178A8AC7F797}" srcId="{32955424-AECA-4EC3-8460-A7F337A8A21A}" destId="{9A0F39F3-7C87-47F1-8B7C-6608542CEE3F}" srcOrd="1" destOrd="0" parTransId="{201E90E6-8979-47C7-9BA6-CAD19A6C0B1F}" sibTransId="{43A1DE40-F3DF-4580-8C31-432A2AF47E39}"/>
    <dgm:cxn modelId="{70384812-82C5-47E2-AE7C-F2C21104B010}" srcId="{DDAC0E83-DBF3-4E12-84BF-D7FB58A55E2E}" destId="{2D7D1BA4-41D7-4021-8F0F-29FBFDCBE22C}" srcOrd="2" destOrd="0" parTransId="{E3D0679D-8F04-432B-8BBB-36A1CFD10605}" sibTransId="{39901187-AAC4-4F1D-BEFB-8D1FA0874BB8}"/>
    <dgm:cxn modelId="{597BC818-F48E-45F1-999D-D6A8D31DC2CF}" type="presOf" srcId="{E7E1591D-8CD5-4205-A63D-82207B722D54}" destId="{E3A20EEA-0324-49F0-A1A0-67AD820741F1}" srcOrd="0" destOrd="0" presId="urn:microsoft.com/office/officeart/2005/8/layout/vList5"/>
    <dgm:cxn modelId="{E25BA121-4018-4CF8-839E-7F8231366BFF}" type="presOf" srcId="{32955424-AECA-4EC3-8460-A7F337A8A21A}" destId="{47E4ADAB-BF52-402F-B558-A578883401A5}" srcOrd="0" destOrd="0" presId="urn:microsoft.com/office/officeart/2005/8/layout/vList5"/>
    <dgm:cxn modelId="{B9C62023-145A-4D52-B234-B2390D6F965A}" srcId="{32955424-AECA-4EC3-8460-A7F337A8A21A}" destId="{29E0BFB2-FAFC-42A1-9F47-509FF2A104D2}" srcOrd="0" destOrd="0" parTransId="{0E2F070D-8052-45AC-8A12-F5FFB0C7F1BE}" sibTransId="{294A37DB-939B-472F-B14E-792785FB19C7}"/>
    <dgm:cxn modelId="{CCE4ED2B-08B2-474B-BE53-FAAD9C869973}" srcId="{9D254C04-A941-4013-9F09-D0E1DC4D4DDE}" destId="{DF72D908-8199-442C-8380-9CC11409C9BA}" srcOrd="2" destOrd="0" parTransId="{138C59B3-B532-4FF1-B0B1-9C170B382265}" sibTransId="{C83F865D-1B5C-40F7-B74C-6DA4C435D72A}"/>
    <dgm:cxn modelId="{2555E239-DDB0-4812-9813-7721164F6D8F}" type="presOf" srcId="{2D7D1BA4-41D7-4021-8F0F-29FBFDCBE22C}" destId="{D945AF59-7232-4F66-AF8E-63F971CA843E}" srcOrd="0" destOrd="2" presId="urn:microsoft.com/office/officeart/2005/8/layout/vList5"/>
    <dgm:cxn modelId="{68975E3C-1B72-4CA1-A61B-E0B90AC278DE}" srcId="{9D254C04-A941-4013-9F09-D0E1DC4D4DDE}" destId="{49EA5B88-DAAD-41E7-A1DB-9D8453F10B98}" srcOrd="0" destOrd="0" parTransId="{050409CD-90C5-4093-8813-3857BA308B1D}" sibTransId="{698D7317-BE58-45D8-ABFA-952706DCC00C}"/>
    <dgm:cxn modelId="{C81CFD47-A710-4672-9FD6-22FD311D72E9}" srcId="{DDAC0E83-DBF3-4E12-84BF-D7FB58A55E2E}" destId="{83D444C1-FD68-46EB-BF05-C94CCAB405D6}" srcOrd="0" destOrd="0" parTransId="{B57003D8-012B-4787-8B54-B74BCB07166B}" sibTransId="{82EE1186-7F84-47F0-8E4E-31AA0FB72BF2}"/>
    <dgm:cxn modelId="{CC6D7651-669D-48B5-94B2-7C786B758023}" type="presOf" srcId="{DF72D908-8199-442C-8380-9CC11409C9BA}" destId="{14F27FCD-52D5-4617-9180-4A41CC46227F}" srcOrd="0" destOrd="2" presId="urn:microsoft.com/office/officeart/2005/8/layout/vList5"/>
    <dgm:cxn modelId="{69CCA151-C123-4F28-A84E-E386814BD786}" type="presOf" srcId="{B7C3A913-1F84-4DF0-873A-D0D534017F07}" destId="{18573C88-B793-4F3A-A9CB-DA96EAEB7DD6}" srcOrd="0" destOrd="0" presId="urn:microsoft.com/office/officeart/2005/8/layout/vList5"/>
    <dgm:cxn modelId="{9D66B158-1729-4CB8-A5CA-E8F39002EC8D}" srcId="{1D0567AB-1B6E-4D41-B008-7F90320556B9}" destId="{FC2FD454-D118-4037-B21B-D9C07BE2AD85}" srcOrd="1" destOrd="0" parTransId="{5B4A9DD5-BAF2-47A4-A83A-406247B25681}" sibTransId="{CD7222F7-75FF-451B-B304-8161DACDED44}"/>
    <dgm:cxn modelId="{66B0215F-8E9D-44ED-A6D6-FC99407F7BF2}" srcId="{1D0567AB-1B6E-4D41-B008-7F90320556B9}" destId="{B7C3A913-1F84-4DF0-873A-D0D534017F07}" srcOrd="0" destOrd="0" parTransId="{4794CCC0-4BC3-4949-9E11-23B936D584D5}" sibTransId="{7E69C818-E26F-4985-B616-8DD52D07F446}"/>
    <dgm:cxn modelId="{0CCAF96A-CC97-4993-BF0D-AEFE51E27C5C}" srcId="{32955424-AECA-4EC3-8460-A7F337A8A21A}" destId="{B943D675-CB73-47A5-9613-BE83BC0D3A56}" srcOrd="2" destOrd="0" parTransId="{BADBF135-B387-4987-923B-90138DF759B8}" sibTransId="{EBBDBC1E-5A60-4627-9EC0-8AF68663D31C}"/>
    <dgm:cxn modelId="{D66E2B71-8D25-4C40-A5D9-92B5A419E886}" type="presOf" srcId="{FC2FD454-D118-4037-B21B-D9C07BE2AD85}" destId="{18573C88-B793-4F3A-A9CB-DA96EAEB7DD6}" srcOrd="0" destOrd="1" presId="urn:microsoft.com/office/officeart/2005/8/layout/vList5"/>
    <dgm:cxn modelId="{1EB7097B-8D9D-4A69-A465-E7AFA7577FA3}" srcId="{9D254C04-A941-4013-9F09-D0E1DC4D4DDE}" destId="{5443F8EB-99FC-4BA0-B1E8-CCE60B992263}" srcOrd="1" destOrd="0" parTransId="{2356D9A5-5605-48C3-AD84-42005570B458}" sibTransId="{92420F2A-51F2-443B-8D21-80A92D30BFC7}"/>
    <dgm:cxn modelId="{22C1AC80-7A0B-4FC1-B988-9C9E0D4AFBA8}" type="presOf" srcId="{F31ED0C3-E664-4AAB-8362-934DEA6CEA86}" destId="{18573C88-B793-4F3A-A9CB-DA96EAEB7DD6}" srcOrd="0" destOrd="2" presId="urn:microsoft.com/office/officeart/2005/8/layout/vList5"/>
    <dgm:cxn modelId="{EE975D87-BC31-42B6-BF5B-1DE6D96BEAC3}" type="presOf" srcId="{9A0F39F3-7C87-47F1-8B7C-6608542CEE3F}" destId="{1BB4E993-D1F7-454A-9E1A-591168DAE89B}" srcOrd="0" destOrd="1" presId="urn:microsoft.com/office/officeart/2005/8/layout/vList5"/>
    <dgm:cxn modelId="{50F4C599-D6F7-4983-A134-7E226EB6FD41}" type="presOf" srcId="{B943D675-CB73-47A5-9613-BE83BC0D3A56}" destId="{1BB4E993-D1F7-454A-9E1A-591168DAE89B}" srcOrd="0" destOrd="2" presId="urn:microsoft.com/office/officeart/2005/8/layout/vList5"/>
    <dgm:cxn modelId="{DCE355AA-92A0-4908-904B-EFA500D20651}" srcId="{E7E1591D-8CD5-4205-A63D-82207B722D54}" destId="{32955424-AECA-4EC3-8460-A7F337A8A21A}" srcOrd="3" destOrd="0" parTransId="{40E0CC57-0FBE-4119-A453-604A75F1819C}" sibTransId="{B890EF74-7744-4593-B3FD-8BF4694B3848}"/>
    <dgm:cxn modelId="{1EFAA4AB-4C7B-451C-9CA8-E0673E01A844}" type="presOf" srcId="{DDAC0E83-DBF3-4E12-84BF-D7FB58A55E2E}" destId="{E8A71125-00F9-4EA4-AB9E-8C972D635DC0}" srcOrd="0" destOrd="0" presId="urn:microsoft.com/office/officeart/2005/8/layout/vList5"/>
    <dgm:cxn modelId="{B37AD4AB-A479-4EB5-922C-AC6753C9F086}" srcId="{1D0567AB-1B6E-4D41-B008-7F90320556B9}" destId="{F31ED0C3-E664-4AAB-8362-934DEA6CEA86}" srcOrd="2" destOrd="0" parTransId="{E7FA9B23-9CB1-4DE0-8CF0-1A8515A9E231}" sibTransId="{2D094111-A6A6-4300-93D9-5997AA4CBF91}"/>
    <dgm:cxn modelId="{A6CE51BF-1C98-4CB9-A738-78F1F635D47D}" srcId="{E7E1591D-8CD5-4205-A63D-82207B722D54}" destId="{DDAC0E83-DBF3-4E12-84BF-D7FB58A55E2E}" srcOrd="2" destOrd="0" parTransId="{4E52FFF8-5DD7-4EED-9E72-872667E41250}" sibTransId="{208F2194-6650-4666-8FA6-45433505B6D6}"/>
    <dgm:cxn modelId="{893FA0C4-B64E-498B-B88A-5BEE2744037E}" type="presOf" srcId="{29E0BFB2-FAFC-42A1-9F47-509FF2A104D2}" destId="{1BB4E993-D1F7-454A-9E1A-591168DAE89B}" srcOrd="0" destOrd="0" presId="urn:microsoft.com/office/officeart/2005/8/layout/vList5"/>
    <dgm:cxn modelId="{395AECCB-4382-48CB-A83A-D356CF52E4EB}" srcId="{E7E1591D-8CD5-4205-A63D-82207B722D54}" destId="{1D0567AB-1B6E-4D41-B008-7F90320556B9}" srcOrd="0" destOrd="0" parTransId="{FE0BA9D7-A452-42C7-9012-5A4181F0175E}" sibTransId="{FF0BCAFD-5F1F-4A3F-B0F7-5E3522FD63D2}"/>
    <dgm:cxn modelId="{650DCCCD-3B81-485A-86E0-B1D2BB9C84FE}" type="presOf" srcId="{EF77B6FA-696D-460D-BC37-04028BE5E560}" destId="{D945AF59-7232-4F66-AF8E-63F971CA843E}" srcOrd="0" destOrd="1" presId="urn:microsoft.com/office/officeart/2005/8/layout/vList5"/>
    <dgm:cxn modelId="{6565C1D8-41C7-4FD8-BD0D-64923A059B71}" type="presOf" srcId="{9D254C04-A941-4013-9F09-D0E1DC4D4DDE}" destId="{C73CDCA7-C2EE-43E9-B562-AE6D0394A3F9}" srcOrd="0" destOrd="0" presId="urn:microsoft.com/office/officeart/2005/8/layout/vList5"/>
    <dgm:cxn modelId="{0B33B9D9-CA0D-4607-8067-CEC9ED7F7D9D}" type="presOf" srcId="{5443F8EB-99FC-4BA0-B1E8-CCE60B992263}" destId="{14F27FCD-52D5-4617-9180-4A41CC46227F}" srcOrd="0" destOrd="1" presId="urn:microsoft.com/office/officeart/2005/8/layout/vList5"/>
    <dgm:cxn modelId="{664796E6-D2BE-48C1-A89B-95422297918B}" type="presOf" srcId="{49EA5B88-DAAD-41E7-A1DB-9D8453F10B98}" destId="{14F27FCD-52D5-4617-9180-4A41CC46227F}" srcOrd="0" destOrd="0" presId="urn:microsoft.com/office/officeart/2005/8/layout/vList5"/>
    <dgm:cxn modelId="{18204FEF-8F52-482E-9322-874A2A5D402B}" type="presOf" srcId="{1D0567AB-1B6E-4D41-B008-7F90320556B9}" destId="{32231607-8274-4BDA-983E-CEAC3B555CA8}" srcOrd="0" destOrd="0" presId="urn:microsoft.com/office/officeart/2005/8/layout/vList5"/>
    <dgm:cxn modelId="{71527EEF-E309-4C89-ACC2-728D0A533864}" type="presOf" srcId="{83D444C1-FD68-46EB-BF05-C94CCAB405D6}" destId="{D945AF59-7232-4F66-AF8E-63F971CA843E}" srcOrd="0" destOrd="0" presId="urn:microsoft.com/office/officeart/2005/8/layout/vList5"/>
    <dgm:cxn modelId="{991FA2FA-7E8B-418B-B151-A4CD705355DA}" srcId="{DDAC0E83-DBF3-4E12-84BF-D7FB58A55E2E}" destId="{EF77B6FA-696D-460D-BC37-04028BE5E560}" srcOrd="1" destOrd="0" parTransId="{839A9FF9-C6FE-4ACC-B228-DD915FDD1AB8}" sibTransId="{DC36E523-C2C1-4E27-A03A-11574FFC5E47}"/>
    <dgm:cxn modelId="{F6002E63-1701-4BC3-91AB-ECF20C412E77}" type="presParOf" srcId="{E3A20EEA-0324-49F0-A1A0-67AD820741F1}" destId="{B27D284A-63C5-4B60-85E1-857A40EA8145}" srcOrd="0" destOrd="0" presId="urn:microsoft.com/office/officeart/2005/8/layout/vList5"/>
    <dgm:cxn modelId="{A7D3AC69-6B25-4A56-BA24-11ADCB1E3768}" type="presParOf" srcId="{B27D284A-63C5-4B60-85E1-857A40EA8145}" destId="{32231607-8274-4BDA-983E-CEAC3B555CA8}" srcOrd="0" destOrd="0" presId="urn:microsoft.com/office/officeart/2005/8/layout/vList5"/>
    <dgm:cxn modelId="{C8C6577E-C113-4F0E-88F0-0CC6F9746226}" type="presParOf" srcId="{B27D284A-63C5-4B60-85E1-857A40EA8145}" destId="{18573C88-B793-4F3A-A9CB-DA96EAEB7DD6}" srcOrd="1" destOrd="0" presId="urn:microsoft.com/office/officeart/2005/8/layout/vList5"/>
    <dgm:cxn modelId="{E89FA6B5-66D9-4158-8B67-73EBDB99B08E}" type="presParOf" srcId="{E3A20EEA-0324-49F0-A1A0-67AD820741F1}" destId="{5CC39986-AE06-4DCF-B315-6CD574EEE943}" srcOrd="1" destOrd="0" presId="urn:microsoft.com/office/officeart/2005/8/layout/vList5"/>
    <dgm:cxn modelId="{ED0FC203-7522-446E-8CF0-CE2D31598B7D}" type="presParOf" srcId="{E3A20EEA-0324-49F0-A1A0-67AD820741F1}" destId="{A5B483CC-0FAE-48A1-8039-22B1C1158BFD}" srcOrd="2" destOrd="0" presId="urn:microsoft.com/office/officeart/2005/8/layout/vList5"/>
    <dgm:cxn modelId="{FF523CBF-8F6B-40FC-9C44-711F8FA32903}" type="presParOf" srcId="{A5B483CC-0FAE-48A1-8039-22B1C1158BFD}" destId="{C73CDCA7-C2EE-43E9-B562-AE6D0394A3F9}" srcOrd="0" destOrd="0" presId="urn:microsoft.com/office/officeart/2005/8/layout/vList5"/>
    <dgm:cxn modelId="{EF406F54-AD90-487A-B627-7BCFF9AFBE0C}" type="presParOf" srcId="{A5B483CC-0FAE-48A1-8039-22B1C1158BFD}" destId="{14F27FCD-52D5-4617-9180-4A41CC46227F}" srcOrd="1" destOrd="0" presId="urn:microsoft.com/office/officeart/2005/8/layout/vList5"/>
    <dgm:cxn modelId="{9A89CEF9-25F1-44C0-8332-2733DC6CD06E}" type="presParOf" srcId="{E3A20EEA-0324-49F0-A1A0-67AD820741F1}" destId="{431D067B-0428-4422-8F6F-AD082937ADD0}" srcOrd="3" destOrd="0" presId="urn:microsoft.com/office/officeart/2005/8/layout/vList5"/>
    <dgm:cxn modelId="{DCDF2434-6790-4EE0-B79A-D93A5862B5B7}" type="presParOf" srcId="{E3A20EEA-0324-49F0-A1A0-67AD820741F1}" destId="{60621684-1372-4E4B-8716-8A9CB65F7336}" srcOrd="4" destOrd="0" presId="urn:microsoft.com/office/officeart/2005/8/layout/vList5"/>
    <dgm:cxn modelId="{C48AC3C8-0D89-4AB8-BA74-43012D7102F1}" type="presParOf" srcId="{60621684-1372-4E4B-8716-8A9CB65F7336}" destId="{E8A71125-00F9-4EA4-AB9E-8C972D635DC0}" srcOrd="0" destOrd="0" presId="urn:microsoft.com/office/officeart/2005/8/layout/vList5"/>
    <dgm:cxn modelId="{6E221E41-D738-48DA-8009-3C79D2E49EB9}" type="presParOf" srcId="{60621684-1372-4E4B-8716-8A9CB65F7336}" destId="{D945AF59-7232-4F66-AF8E-63F971CA843E}" srcOrd="1" destOrd="0" presId="urn:microsoft.com/office/officeart/2005/8/layout/vList5"/>
    <dgm:cxn modelId="{D776E4C6-2476-46F7-A9CF-E0DD2C51D86A}" type="presParOf" srcId="{E3A20EEA-0324-49F0-A1A0-67AD820741F1}" destId="{E8E53375-F14E-4ABF-A0DA-6E09D2F63BE5}" srcOrd="5" destOrd="0" presId="urn:microsoft.com/office/officeart/2005/8/layout/vList5"/>
    <dgm:cxn modelId="{C580BA2F-A44B-4B3A-A5C6-F7FF7DE4F293}" type="presParOf" srcId="{E3A20EEA-0324-49F0-A1A0-67AD820741F1}" destId="{2E4632E8-33D8-40F6-950D-A566A6A93A37}" srcOrd="6" destOrd="0" presId="urn:microsoft.com/office/officeart/2005/8/layout/vList5"/>
    <dgm:cxn modelId="{A07D805F-3670-4B31-8824-2C16C2376DAB}" type="presParOf" srcId="{2E4632E8-33D8-40F6-950D-A566A6A93A37}" destId="{47E4ADAB-BF52-402F-B558-A578883401A5}" srcOrd="0" destOrd="0" presId="urn:microsoft.com/office/officeart/2005/8/layout/vList5"/>
    <dgm:cxn modelId="{7E08097F-D0F4-49B3-A112-555171B24CEB}" type="presParOf" srcId="{2E4632E8-33D8-40F6-950D-A566A6A93A37}" destId="{1BB4E993-D1F7-454A-9E1A-591168DAE89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4B95746-7D28-4E39-B5F7-D5D4691A1B4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2A1A64C-6CD8-4E46-A356-22DC09F08D39}">
      <dgm:prSet phldrT="[Text]"/>
      <dgm:spPr/>
      <dgm:t>
        <a:bodyPr/>
        <a:lstStyle/>
        <a:p>
          <a:r>
            <a:rPr lang="en-US" dirty="0"/>
            <a:t>OMB Memo M-22-03, Advancing Equity in Federal Procurement: </a:t>
          </a:r>
          <a:r>
            <a:rPr lang="en-US" dirty="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https://www.whitehouse.gov/wp-content/uploads/2021/12/M-22-03.pdf</a:t>
          </a:r>
          <a:r>
            <a:rPr lang="en-US" dirty="0">
              <a:solidFill>
                <a:schemeClr val="bg1"/>
              </a:solidFill>
            </a:rPr>
            <a:t>  </a:t>
          </a:r>
        </a:p>
      </dgm:t>
    </dgm:pt>
    <dgm:pt modelId="{047B3CDE-06E8-49D0-BD66-4FC4A18002FD}" type="parTrans" cxnId="{8D6E435B-125E-41A6-8F58-76B61968679C}">
      <dgm:prSet/>
      <dgm:spPr/>
      <dgm:t>
        <a:bodyPr/>
        <a:lstStyle/>
        <a:p>
          <a:endParaRPr lang="en-US"/>
        </a:p>
      </dgm:t>
    </dgm:pt>
    <dgm:pt modelId="{D342ADA6-C786-405F-AB12-4BC07FD0F9CB}" type="sibTrans" cxnId="{8D6E435B-125E-41A6-8F58-76B61968679C}">
      <dgm:prSet/>
      <dgm:spPr/>
      <dgm:t>
        <a:bodyPr/>
        <a:lstStyle/>
        <a:p>
          <a:endParaRPr lang="en-US"/>
        </a:p>
      </dgm:t>
    </dgm:pt>
    <dgm:pt modelId="{BC5ACB2F-129C-427A-A26C-33AF5B3D354F}">
      <dgm:prSet/>
      <dgm:spPr/>
      <dgm:t>
        <a:bodyPr/>
        <a:lstStyle/>
        <a:p>
          <a:r>
            <a:rPr lang="en-US"/>
            <a:t>Increased focus on Small Disadvantaged Business (SDB) goals</a:t>
          </a:r>
        </a:p>
      </dgm:t>
    </dgm:pt>
    <dgm:pt modelId="{3190509F-FA46-4A67-8BCE-545539B311FD}" type="parTrans" cxnId="{CB417741-0B5E-43AC-87E7-9065A6906AE8}">
      <dgm:prSet/>
      <dgm:spPr/>
      <dgm:t>
        <a:bodyPr/>
        <a:lstStyle/>
        <a:p>
          <a:endParaRPr lang="en-US"/>
        </a:p>
      </dgm:t>
    </dgm:pt>
    <dgm:pt modelId="{76048E77-F2A7-4728-950B-4D41E856609A}" type="sibTrans" cxnId="{CB417741-0B5E-43AC-87E7-9065A6906AE8}">
      <dgm:prSet/>
      <dgm:spPr/>
      <dgm:t>
        <a:bodyPr/>
        <a:lstStyle/>
        <a:p>
          <a:endParaRPr lang="en-US"/>
        </a:p>
      </dgm:t>
    </dgm:pt>
    <dgm:pt modelId="{D550FBA2-11C2-4C6B-8540-565CE1EBB629}">
      <dgm:prSet/>
      <dgm:spPr/>
      <dgm:t>
        <a:bodyPr/>
        <a:lstStyle/>
        <a:p>
          <a:r>
            <a:rPr lang="en-US"/>
            <a:t>Increase spending for other socioeconomic small businesses/traditionally underserved businesses</a:t>
          </a:r>
        </a:p>
      </dgm:t>
    </dgm:pt>
    <dgm:pt modelId="{3B17C94F-96EC-4AFA-AF69-789BC424277A}" type="parTrans" cxnId="{6EA8D588-1B6A-465E-83B5-76B48A543951}">
      <dgm:prSet/>
      <dgm:spPr/>
      <dgm:t>
        <a:bodyPr/>
        <a:lstStyle/>
        <a:p>
          <a:endParaRPr lang="en-US"/>
        </a:p>
      </dgm:t>
    </dgm:pt>
    <dgm:pt modelId="{D6292725-6BE7-4CA7-9666-AB9036A8361F}" type="sibTrans" cxnId="{6EA8D588-1B6A-465E-83B5-76B48A543951}">
      <dgm:prSet/>
      <dgm:spPr/>
      <dgm:t>
        <a:bodyPr/>
        <a:lstStyle/>
        <a:p>
          <a:endParaRPr lang="en-US"/>
        </a:p>
      </dgm:t>
    </dgm:pt>
    <dgm:pt modelId="{1FFE0D00-B3D1-4DB6-B615-E09F9730FA19}">
      <dgm:prSet/>
      <dgm:spPr/>
      <dgm:t>
        <a:bodyPr/>
        <a:lstStyle/>
        <a:p>
          <a:r>
            <a:rPr lang="en-US"/>
            <a:t>Increase small business supplier base, including expanded outreach and engagement</a:t>
          </a:r>
        </a:p>
      </dgm:t>
    </dgm:pt>
    <dgm:pt modelId="{2372D5E6-4D9C-4FF6-B73C-94E529D0E707}" type="parTrans" cxnId="{8BED9D24-64D9-4472-A762-C9D84A7AD657}">
      <dgm:prSet/>
      <dgm:spPr/>
      <dgm:t>
        <a:bodyPr/>
        <a:lstStyle/>
        <a:p>
          <a:endParaRPr lang="en-US"/>
        </a:p>
      </dgm:t>
    </dgm:pt>
    <dgm:pt modelId="{85876709-FF7B-4F51-BC9E-FFEB18D6E6BE}" type="sibTrans" cxnId="{8BED9D24-64D9-4472-A762-C9D84A7AD657}">
      <dgm:prSet/>
      <dgm:spPr/>
      <dgm:t>
        <a:bodyPr/>
        <a:lstStyle/>
        <a:p>
          <a:endParaRPr lang="en-US"/>
        </a:p>
      </dgm:t>
    </dgm:pt>
    <dgm:pt modelId="{8999D86A-E1F3-4E2A-A002-81BDFB5472B4}">
      <dgm:prSet/>
      <dgm:spPr/>
      <dgm:t>
        <a:bodyPr/>
        <a:lstStyle/>
        <a:p>
          <a:r>
            <a:rPr lang="en-US" dirty="0"/>
            <a:t>Preference to set-aside for small business (including socioeconomic set-asides) wherever possible</a:t>
          </a:r>
        </a:p>
      </dgm:t>
    </dgm:pt>
    <dgm:pt modelId="{5FE2AE72-05F5-4A7C-90E8-3BAFF56160F8}" type="parTrans" cxnId="{09390BA3-7998-4C05-8998-DE469DC47752}">
      <dgm:prSet/>
      <dgm:spPr/>
      <dgm:t>
        <a:bodyPr/>
        <a:lstStyle/>
        <a:p>
          <a:endParaRPr lang="en-US"/>
        </a:p>
      </dgm:t>
    </dgm:pt>
    <dgm:pt modelId="{7F98B86A-6E09-47ED-97FC-65382C295AEB}" type="sibTrans" cxnId="{09390BA3-7998-4C05-8998-DE469DC47752}">
      <dgm:prSet/>
      <dgm:spPr/>
      <dgm:t>
        <a:bodyPr/>
        <a:lstStyle/>
        <a:p>
          <a:endParaRPr lang="en-US"/>
        </a:p>
      </dgm:t>
    </dgm:pt>
    <dgm:pt modelId="{0EE385AB-02A7-4E27-91D6-986C5FAD8449}">
      <dgm:prSet/>
      <dgm:spPr/>
      <dgm:t>
        <a:bodyPr/>
        <a:lstStyle/>
        <a:p>
          <a:r>
            <a:rPr lang="en-US"/>
            <a:t>If not, include substantive subcontracting requirements, including socioeconomic categories</a:t>
          </a:r>
        </a:p>
      </dgm:t>
    </dgm:pt>
    <dgm:pt modelId="{01EACDDC-E286-4C83-B0F8-2FB6F56035D1}" type="parTrans" cxnId="{15E0ECB2-264D-47E4-9421-4C7E947EA0A4}">
      <dgm:prSet/>
      <dgm:spPr/>
      <dgm:t>
        <a:bodyPr/>
        <a:lstStyle/>
        <a:p>
          <a:endParaRPr lang="en-US"/>
        </a:p>
      </dgm:t>
    </dgm:pt>
    <dgm:pt modelId="{BC5CC3CF-893A-43E3-9216-A53D82F2BF9A}" type="sibTrans" cxnId="{15E0ECB2-264D-47E4-9421-4C7E947EA0A4}">
      <dgm:prSet/>
      <dgm:spPr/>
      <dgm:t>
        <a:bodyPr/>
        <a:lstStyle/>
        <a:p>
          <a:endParaRPr lang="en-US"/>
        </a:p>
      </dgm:t>
    </dgm:pt>
    <dgm:pt modelId="{EB03C276-16B4-464A-94E8-41447F2E4FBE}" type="pres">
      <dgm:prSet presAssocID="{14B95746-7D28-4E39-B5F7-D5D4691A1B42}" presName="linear" presStyleCnt="0">
        <dgm:presLayoutVars>
          <dgm:animLvl val="lvl"/>
          <dgm:resizeHandles val="exact"/>
        </dgm:presLayoutVars>
      </dgm:prSet>
      <dgm:spPr/>
    </dgm:pt>
    <dgm:pt modelId="{7795D78F-FBCF-4137-A63A-BE202F9A0CA3}" type="pres">
      <dgm:prSet presAssocID="{12A1A64C-6CD8-4E46-A356-22DC09F08D39}" presName="parentText" presStyleLbl="node1" presStyleIdx="0" presStyleCnt="2" custLinFactNeighborX="-5309">
        <dgm:presLayoutVars>
          <dgm:chMax val="0"/>
          <dgm:bulletEnabled val="1"/>
        </dgm:presLayoutVars>
      </dgm:prSet>
      <dgm:spPr/>
    </dgm:pt>
    <dgm:pt modelId="{EED2DA6C-9E2A-46F2-821F-0FE5D3407B98}" type="pres">
      <dgm:prSet presAssocID="{12A1A64C-6CD8-4E46-A356-22DC09F08D39}" presName="childText" presStyleLbl="revTx" presStyleIdx="0" presStyleCnt="2">
        <dgm:presLayoutVars>
          <dgm:bulletEnabled val="1"/>
        </dgm:presLayoutVars>
      </dgm:prSet>
      <dgm:spPr/>
    </dgm:pt>
    <dgm:pt modelId="{2A144E0D-D01F-4500-A411-395B3E17D008}" type="pres">
      <dgm:prSet presAssocID="{8999D86A-E1F3-4E2A-A002-81BDFB5472B4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A8690D54-4BCD-4B35-A394-94FA6F7EB646}" type="pres">
      <dgm:prSet presAssocID="{8999D86A-E1F3-4E2A-A002-81BDFB5472B4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8BED9D24-64D9-4472-A762-C9D84A7AD657}" srcId="{12A1A64C-6CD8-4E46-A356-22DC09F08D39}" destId="{1FFE0D00-B3D1-4DB6-B615-E09F9730FA19}" srcOrd="2" destOrd="0" parTransId="{2372D5E6-4D9C-4FF6-B73C-94E529D0E707}" sibTransId="{85876709-FF7B-4F51-BC9E-FFEB18D6E6BE}"/>
    <dgm:cxn modelId="{A055622F-94D5-4D16-8623-B30266FA5010}" type="presOf" srcId="{D550FBA2-11C2-4C6B-8540-565CE1EBB629}" destId="{EED2DA6C-9E2A-46F2-821F-0FE5D3407B98}" srcOrd="0" destOrd="1" presId="urn:microsoft.com/office/officeart/2005/8/layout/vList2"/>
    <dgm:cxn modelId="{CB417741-0B5E-43AC-87E7-9065A6906AE8}" srcId="{12A1A64C-6CD8-4E46-A356-22DC09F08D39}" destId="{BC5ACB2F-129C-427A-A26C-33AF5B3D354F}" srcOrd="0" destOrd="0" parTransId="{3190509F-FA46-4A67-8BCE-545539B311FD}" sibTransId="{76048E77-F2A7-4728-950B-4D41E856609A}"/>
    <dgm:cxn modelId="{10604C50-33FF-435C-84FD-0808313DAD05}" type="presOf" srcId="{8999D86A-E1F3-4E2A-A002-81BDFB5472B4}" destId="{2A144E0D-D01F-4500-A411-395B3E17D008}" srcOrd="0" destOrd="0" presId="urn:microsoft.com/office/officeart/2005/8/layout/vList2"/>
    <dgm:cxn modelId="{8D6E435B-125E-41A6-8F58-76B61968679C}" srcId="{14B95746-7D28-4E39-B5F7-D5D4691A1B42}" destId="{12A1A64C-6CD8-4E46-A356-22DC09F08D39}" srcOrd="0" destOrd="0" parTransId="{047B3CDE-06E8-49D0-BD66-4FC4A18002FD}" sibTransId="{D342ADA6-C786-405F-AB12-4BC07FD0F9CB}"/>
    <dgm:cxn modelId="{6AF5B267-9737-4CFB-A009-89577160D258}" type="presOf" srcId="{12A1A64C-6CD8-4E46-A356-22DC09F08D39}" destId="{7795D78F-FBCF-4137-A63A-BE202F9A0CA3}" srcOrd="0" destOrd="0" presId="urn:microsoft.com/office/officeart/2005/8/layout/vList2"/>
    <dgm:cxn modelId="{75ACC475-EB3E-4861-A667-E82E5DC287CB}" type="presOf" srcId="{14B95746-7D28-4E39-B5F7-D5D4691A1B42}" destId="{EB03C276-16B4-464A-94E8-41447F2E4FBE}" srcOrd="0" destOrd="0" presId="urn:microsoft.com/office/officeart/2005/8/layout/vList2"/>
    <dgm:cxn modelId="{6EA8D588-1B6A-465E-83B5-76B48A543951}" srcId="{12A1A64C-6CD8-4E46-A356-22DC09F08D39}" destId="{D550FBA2-11C2-4C6B-8540-565CE1EBB629}" srcOrd="1" destOrd="0" parTransId="{3B17C94F-96EC-4AFA-AF69-789BC424277A}" sibTransId="{D6292725-6BE7-4CA7-9666-AB9036A8361F}"/>
    <dgm:cxn modelId="{92A79791-71CF-425C-A56A-AFEA62F91CDC}" type="presOf" srcId="{BC5ACB2F-129C-427A-A26C-33AF5B3D354F}" destId="{EED2DA6C-9E2A-46F2-821F-0FE5D3407B98}" srcOrd="0" destOrd="0" presId="urn:microsoft.com/office/officeart/2005/8/layout/vList2"/>
    <dgm:cxn modelId="{F5BB9F92-6A1D-4D95-838F-1BF9C3E7182F}" type="presOf" srcId="{1FFE0D00-B3D1-4DB6-B615-E09F9730FA19}" destId="{EED2DA6C-9E2A-46F2-821F-0FE5D3407B98}" srcOrd="0" destOrd="2" presId="urn:microsoft.com/office/officeart/2005/8/layout/vList2"/>
    <dgm:cxn modelId="{5780DB9E-8C89-42D1-8AF9-BD9117660950}" type="presOf" srcId="{0EE385AB-02A7-4E27-91D6-986C5FAD8449}" destId="{A8690D54-4BCD-4B35-A394-94FA6F7EB646}" srcOrd="0" destOrd="0" presId="urn:microsoft.com/office/officeart/2005/8/layout/vList2"/>
    <dgm:cxn modelId="{09390BA3-7998-4C05-8998-DE469DC47752}" srcId="{14B95746-7D28-4E39-B5F7-D5D4691A1B42}" destId="{8999D86A-E1F3-4E2A-A002-81BDFB5472B4}" srcOrd="1" destOrd="0" parTransId="{5FE2AE72-05F5-4A7C-90E8-3BAFF56160F8}" sibTransId="{7F98B86A-6E09-47ED-97FC-65382C295AEB}"/>
    <dgm:cxn modelId="{15E0ECB2-264D-47E4-9421-4C7E947EA0A4}" srcId="{8999D86A-E1F3-4E2A-A002-81BDFB5472B4}" destId="{0EE385AB-02A7-4E27-91D6-986C5FAD8449}" srcOrd="0" destOrd="0" parTransId="{01EACDDC-E286-4C83-B0F8-2FB6F56035D1}" sibTransId="{BC5CC3CF-893A-43E3-9216-A53D82F2BF9A}"/>
    <dgm:cxn modelId="{59AD78E4-0ABD-4A1D-A5C6-A09C35F83D91}" type="presParOf" srcId="{EB03C276-16B4-464A-94E8-41447F2E4FBE}" destId="{7795D78F-FBCF-4137-A63A-BE202F9A0CA3}" srcOrd="0" destOrd="0" presId="urn:microsoft.com/office/officeart/2005/8/layout/vList2"/>
    <dgm:cxn modelId="{BF4C4790-CAE5-4082-8738-CCE3CE69C393}" type="presParOf" srcId="{EB03C276-16B4-464A-94E8-41447F2E4FBE}" destId="{EED2DA6C-9E2A-46F2-821F-0FE5D3407B98}" srcOrd="1" destOrd="0" presId="urn:microsoft.com/office/officeart/2005/8/layout/vList2"/>
    <dgm:cxn modelId="{20A8C545-3EBC-444A-83E8-6FA29E4C9481}" type="presParOf" srcId="{EB03C276-16B4-464A-94E8-41447F2E4FBE}" destId="{2A144E0D-D01F-4500-A411-395B3E17D008}" srcOrd="2" destOrd="0" presId="urn:microsoft.com/office/officeart/2005/8/layout/vList2"/>
    <dgm:cxn modelId="{15DADFAC-C66C-438D-9479-05AD6AD8A9BF}" type="presParOf" srcId="{EB03C276-16B4-464A-94E8-41447F2E4FBE}" destId="{A8690D54-4BCD-4B35-A394-94FA6F7EB646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4B95746-7D28-4E39-B5F7-D5D4691A1B4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2A1A64C-6CD8-4E46-A356-22DC09F08D39}">
      <dgm:prSet phldrT="[Text]"/>
      <dgm:spPr/>
      <dgm:t>
        <a:bodyPr/>
        <a:lstStyle/>
        <a:p>
          <a:r>
            <a:rPr lang="en-US" altLang="en-US" dirty="0">
              <a:cs typeface="Arial" panose="020B0604020202020204" pitchFamily="34" charset="0"/>
            </a:rPr>
            <a:t>Small Business Clauses and Provisions in Major EM Contracts</a:t>
          </a:r>
          <a:endParaRPr lang="en-US" dirty="0"/>
        </a:p>
      </dgm:t>
    </dgm:pt>
    <dgm:pt modelId="{047B3CDE-06E8-49D0-BD66-4FC4A18002FD}" type="parTrans" cxnId="{8D6E435B-125E-41A6-8F58-76B61968679C}">
      <dgm:prSet/>
      <dgm:spPr/>
      <dgm:t>
        <a:bodyPr/>
        <a:lstStyle/>
        <a:p>
          <a:endParaRPr lang="en-US"/>
        </a:p>
      </dgm:t>
    </dgm:pt>
    <dgm:pt modelId="{D342ADA6-C786-405F-AB12-4BC07FD0F9CB}" type="sibTrans" cxnId="{8D6E435B-125E-41A6-8F58-76B61968679C}">
      <dgm:prSet/>
      <dgm:spPr/>
      <dgm:t>
        <a:bodyPr/>
        <a:lstStyle/>
        <a:p>
          <a:endParaRPr lang="en-US"/>
        </a:p>
      </dgm:t>
    </dgm:pt>
    <dgm:pt modelId="{9E24BB3D-1A07-407F-9260-C8AA9C07E485}">
      <dgm:prSet custT="1"/>
      <dgm:spPr/>
      <dgm:t>
        <a:bodyPr/>
        <a:lstStyle/>
        <a:p>
          <a:r>
            <a:rPr lang="en-US" altLang="en-US" sz="2400" dirty="0">
              <a:cs typeface="Arial" panose="020B0604020202020204" pitchFamily="34" charset="0"/>
            </a:rPr>
            <a:t>Section H, Subcontracted Work</a:t>
          </a:r>
        </a:p>
      </dgm:t>
    </dgm:pt>
    <dgm:pt modelId="{31EB4F36-B7CD-4593-9DCD-FC57E42B7F37}" type="parTrans" cxnId="{6C1161E9-DED5-4C1B-A4BB-C431B276A2E4}">
      <dgm:prSet/>
      <dgm:spPr/>
      <dgm:t>
        <a:bodyPr/>
        <a:lstStyle/>
        <a:p>
          <a:endParaRPr lang="en-US"/>
        </a:p>
      </dgm:t>
    </dgm:pt>
    <dgm:pt modelId="{A3EC52B5-45A4-4536-AA31-B2F501D4B351}" type="sibTrans" cxnId="{6C1161E9-DED5-4C1B-A4BB-C431B276A2E4}">
      <dgm:prSet/>
      <dgm:spPr/>
      <dgm:t>
        <a:bodyPr/>
        <a:lstStyle/>
        <a:p>
          <a:endParaRPr lang="en-US"/>
        </a:p>
      </dgm:t>
    </dgm:pt>
    <dgm:pt modelId="{EEE5DACC-3054-4044-9876-B48B1040D755}">
      <dgm:prSet custT="1"/>
      <dgm:spPr/>
      <dgm:t>
        <a:bodyPr/>
        <a:lstStyle/>
        <a:p>
          <a:r>
            <a:rPr lang="en-US" altLang="en-US" sz="2400" dirty="0">
              <a:cs typeface="Arial" panose="020B0604020202020204" pitchFamily="34" charset="0"/>
            </a:rPr>
            <a:t>Section B, Small Business Subcontracting Fee Reduction Clause</a:t>
          </a:r>
        </a:p>
      </dgm:t>
    </dgm:pt>
    <dgm:pt modelId="{954DC0E1-7D63-4796-9F18-95A359CB440B}" type="parTrans" cxnId="{737926AE-659F-4A98-B049-0C1F7382EBFB}">
      <dgm:prSet/>
      <dgm:spPr/>
      <dgm:t>
        <a:bodyPr/>
        <a:lstStyle/>
        <a:p>
          <a:endParaRPr lang="en-US"/>
        </a:p>
      </dgm:t>
    </dgm:pt>
    <dgm:pt modelId="{D56F7DB4-3ED5-4871-8964-EEF71B2E38F8}" type="sibTrans" cxnId="{737926AE-659F-4A98-B049-0C1F7382EBFB}">
      <dgm:prSet/>
      <dgm:spPr/>
      <dgm:t>
        <a:bodyPr/>
        <a:lstStyle/>
        <a:p>
          <a:endParaRPr lang="en-US"/>
        </a:p>
      </dgm:t>
    </dgm:pt>
    <dgm:pt modelId="{5AABAF04-B4DE-4DB1-84D1-3E2B32F76DCE}">
      <dgm:prSet custT="1"/>
      <dgm:spPr/>
      <dgm:t>
        <a:bodyPr/>
        <a:lstStyle/>
        <a:p>
          <a:r>
            <a:rPr lang="en-US" altLang="en-US" sz="2400" dirty="0">
              <a:cs typeface="Arial" panose="020B0604020202020204" pitchFamily="34" charset="0"/>
            </a:rPr>
            <a:t>Sections L/M, Small Business Participation</a:t>
          </a:r>
        </a:p>
      </dgm:t>
    </dgm:pt>
    <dgm:pt modelId="{78814CDC-2E0C-4738-87C0-74B7700B2417}" type="parTrans" cxnId="{C7C1212C-C02D-4612-A164-49AD6383320D}">
      <dgm:prSet/>
      <dgm:spPr/>
      <dgm:t>
        <a:bodyPr/>
        <a:lstStyle/>
        <a:p>
          <a:endParaRPr lang="en-US"/>
        </a:p>
      </dgm:t>
    </dgm:pt>
    <dgm:pt modelId="{6AB8EFF4-41A4-4040-B6FE-900EA6A80383}" type="sibTrans" cxnId="{C7C1212C-C02D-4612-A164-49AD6383320D}">
      <dgm:prSet/>
      <dgm:spPr/>
      <dgm:t>
        <a:bodyPr/>
        <a:lstStyle/>
        <a:p>
          <a:endParaRPr lang="en-US"/>
        </a:p>
      </dgm:t>
    </dgm:pt>
    <dgm:pt modelId="{7BD9100A-8277-4D37-B44A-D608392CE48D}">
      <dgm:prSet custT="1"/>
      <dgm:spPr/>
      <dgm:t>
        <a:bodyPr/>
        <a:lstStyle/>
        <a:p>
          <a:r>
            <a:rPr lang="en-US" altLang="en-US" sz="2400" dirty="0">
              <a:cs typeface="Arial" panose="020B0604020202020204" pitchFamily="34" charset="0"/>
            </a:rPr>
            <a:t>Teaming Subcontractors (Not subject to post-award subcontract consent)</a:t>
          </a:r>
        </a:p>
      </dgm:t>
    </dgm:pt>
    <dgm:pt modelId="{80684AF9-FF04-4093-8B14-6CC8E566E2A8}" type="parTrans" cxnId="{F2ECCC7C-FBA2-41B6-AF77-918AFAFB0921}">
      <dgm:prSet/>
      <dgm:spPr/>
      <dgm:t>
        <a:bodyPr/>
        <a:lstStyle/>
        <a:p>
          <a:endParaRPr lang="en-US"/>
        </a:p>
      </dgm:t>
    </dgm:pt>
    <dgm:pt modelId="{636717F0-DA29-4D30-BD06-ED97DA654EC9}" type="sibTrans" cxnId="{F2ECCC7C-FBA2-41B6-AF77-918AFAFB0921}">
      <dgm:prSet/>
      <dgm:spPr/>
      <dgm:t>
        <a:bodyPr/>
        <a:lstStyle/>
        <a:p>
          <a:endParaRPr lang="en-US"/>
        </a:p>
      </dgm:t>
    </dgm:pt>
    <dgm:pt modelId="{CE2CF984-8290-42F1-B34C-25704DF5CE9A}">
      <dgm:prSet custT="1"/>
      <dgm:spPr/>
      <dgm:t>
        <a:bodyPr/>
        <a:lstStyle/>
        <a:p>
          <a:r>
            <a:rPr lang="en-US" altLang="en-US" sz="2400" dirty="0">
              <a:cs typeface="Arial" panose="020B0604020202020204" pitchFamily="34" charset="0"/>
            </a:rPr>
            <a:t>Mentor-protégé agreements</a:t>
          </a:r>
        </a:p>
      </dgm:t>
    </dgm:pt>
    <dgm:pt modelId="{3862BC8E-4E36-445D-875B-7EE1B3DBDFC8}" type="parTrans" cxnId="{1BC9F25D-0386-44AC-98D9-2CB47DD6E6AF}">
      <dgm:prSet/>
      <dgm:spPr/>
      <dgm:t>
        <a:bodyPr/>
        <a:lstStyle/>
        <a:p>
          <a:endParaRPr lang="en-US"/>
        </a:p>
      </dgm:t>
    </dgm:pt>
    <dgm:pt modelId="{814DBB9C-D509-4712-899C-9410B24D0201}" type="sibTrans" cxnId="{1BC9F25D-0386-44AC-98D9-2CB47DD6E6AF}">
      <dgm:prSet/>
      <dgm:spPr/>
      <dgm:t>
        <a:bodyPr/>
        <a:lstStyle/>
        <a:p>
          <a:endParaRPr lang="en-US"/>
        </a:p>
      </dgm:t>
    </dgm:pt>
    <dgm:pt modelId="{8B6CF6ED-915A-42A5-8A6D-6217353A6D89}">
      <dgm:prSet custT="1"/>
      <dgm:spPr/>
      <dgm:t>
        <a:bodyPr/>
        <a:lstStyle/>
        <a:p>
          <a:r>
            <a:rPr lang="en-US" altLang="en-US" sz="2400" dirty="0">
              <a:cs typeface="Arial" panose="020B0604020202020204" pitchFamily="34" charset="0"/>
            </a:rPr>
            <a:t>Sections C/L/M, Improvements to work processes, procedures, and technologies throughout the contract/ordering period</a:t>
          </a:r>
        </a:p>
      </dgm:t>
    </dgm:pt>
    <dgm:pt modelId="{EE4EB2AA-A528-4959-9390-6D384A3DCB62}" type="parTrans" cxnId="{4FAF238E-7319-4887-8A43-9E398B30A84C}">
      <dgm:prSet/>
      <dgm:spPr/>
      <dgm:t>
        <a:bodyPr/>
        <a:lstStyle/>
        <a:p>
          <a:endParaRPr lang="en-US"/>
        </a:p>
      </dgm:t>
    </dgm:pt>
    <dgm:pt modelId="{9128FBE7-BE6E-42B4-88D6-A8CA8E47737B}" type="sibTrans" cxnId="{4FAF238E-7319-4887-8A43-9E398B30A84C}">
      <dgm:prSet/>
      <dgm:spPr/>
      <dgm:t>
        <a:bodyPr/>
        <a:lstStyle/>
        <a:p>
          <a:endParaRPr lang="en-US"/>
        </a:p>
      </dgm:t>
    </dgm:pt>
    <dgm:pt modelId="{8380A5D4-D5D2-47A7-A450-67F8C7654E0C}">
      <dgm:prSet custT="1"/>
      <dgm:spPr/>
      <dgm:t>
        <a:bodyPr/>
        <a:lstStyle/>
        <a:p>
          <a:r>
            <a:rPr lang="en-US" altLang="en-US" sz="2400" i="1" dirty="0">
              <a:cs typeface="Arial" panose="020B0604020202020204" pitchFamily="34" charset="0"/>
            </a:rPr>
            <a:t>EM is interested in input from industry regarding ideas for further gains in small business inclusion at the prime and subcontract level</a:t>
          </a:r>
          <a:endParaRPr lang="en-US" altLang="en-US" sz="2400" dirty="0">
            <a:cs typeface="Arial" panose="020B0604020202020204" pitchFamily="34" charset="0"/>
          </a:endParaRPr>
        </a:p>
      </dgm:t>
    </dgm:pt>
    <dgm:pt modelId="{D7AAFF51-B8F8-4E9A-8A2F-AA9163FE89BF}" type="parTrans" cxnId="{5AAC7FC2-A64B-445A-BB98-8E4A6517174D}">
      <dgm:prSet/>
      <dgm:spPr/>
      <dgm:t>
        <a:bodyPr/>
        <a:lstStyle/>
        <a:p>
          <a:endParaRPr lang="en-US"/>
        </a:p>
      </dgm:t>
    </dgm:pt>
    <dgm:pt modelId="{2D1E7E3E-B7FF-4AE4-9D6C-BC8226DB998E}" type="sibTrans" cxnId="{5AAC7FC2-A64B-445A-BB98-8E4A6517174D}">
      <dgm:prSet/>
      <dgm:spPr/>
      <dgm:t>
        <a:bodyPr/>
        <a:lstStyle/>
        <a:p>
          <a:endParaRPr lang="en-US"/>
        </a:p>
      </dgm:t>
    </dgm:pt>
    <dgm:pt modelId="{EB03C276-16B4-464A-94E8-41447F2E4FBE}" type="pres">
      <dgm:prSet presAssocID="{14B95746-7D28-4E39-B5F7-D5D4691A1B42}" presName="linear" presStyleCnt="0">
        <dgm:presLayoutVars>
          <dgm:animLvl val="lvl"/>
          <dgm:resizeHandles val="exact"/>
        </dgm:presLayoutVars>
      </dgm:prSet>
      <dgm:spPr/>
    </dgm:pt>
    <dgm:pt modelId="{7795D78F-FBCF-4137-A63A-BE202F9A0CA3}" type="pres">
      <dgm:prSet presAssocID="{12A1A64C-6CD8-4E46-A356-22DC09F08D39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EED2DA6C-9E2A-46F2-821F-0FE5D3407B98}" type="pres">
      <dgm:prSet presAssocID="{12A1A64C-6CD8-4E46-A356-22DC09F08D39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67F8460A-E320-4E01-BFE6-EE39F16D9995}" type="presOf" srcId="{7BD9100A-8277-4D37-B44A-D608392CE48D}" destId="{EED2DA6C-9E2A-46F2-821F-0FE5D3407B98}" srcOrd="0" destOrd="3" presId="urn:microsoft.com/office/officeart/2005/8/layout/vList2"/>
    <dgm:cxn modelId="{B8FABE20-49C4-43E0-948D-0157D5552905}" type="presOf" srcId="{8B6CF6ED-915A-42A5-8A6D-6217353A6D89}" destId="{EED2DA6C-9E2A-46F2-821F-0FE5D3407B98}" srcOrd="0" destOrd="5" presId="urn:microsoft.com/office/officeart/2005/8/layout/vList2"/>
    <dgm:cxn modelId="{23493129-5222-4CCC-BD58-94FA1ADA0158}" type="presOf" srcId="{8380A5D4-D5D2-47A7-A450-67F8C7654E0C}" destId="{EED2DA6C-9E2A-46F2-821F-0FE5D3407B98}" srcOrd="0" destOrd="6" presId="urn:microsoft.com/office/officeart/2005/8/layout/vList2"/>
    <dgm:cxn modelId="{C7C1212C-C02D-4612-A164-49AD6383320D}" srcId="{12A1A64C-6CD8-4E46-A356-22DC09F08D39}" destId="{5AABAF04-B4DE-4DB1-84D1-3E2B32F76DCE}" srcOrd="2" destOrd="0" parTransId="{78814CDC-2E0C-4738-87C0-74B7700B2417}" sibTransId="{6AB8EFF4-41A4-4040-B6FE-900EA6A80383}"/>
    <dgm:cxn modelId="{8D6E435B-125E-41A6-8F58-76B61968679C}" srcId="{14B95746-7D28-4E39-B5F7-D5D4691A1B42}" destId="{12A1A64C-6CD8-4E46-A356-22DC09F08D39}" srcOrd="0" destOrd="0" parTransId="{047B3CDE-06E8-49D0-BD66-4FC4A18002FD}" sibTransId="{D342ADA6-C786-405F-AB12-4BC07FD0F9CB}"/>
    <dgm:cxn modelId="{1BC9F25D-0386-44AC-98D9-2CB47DD6E6AF}" srcId="{12A1A64C-6CD8-4E46-A356-22DC09F08D39}" destId="{CE2CF984-8290-42F1-B34C-25704DF5CE9A}" srcOrd="4" destOrd="0" parTransId="{3862BC8E-4E36-445D-875B-7EE1B3DBDFC8}" sibTransId="{814DBB9C-D509-4712-899C-9410B24D0201}"/>
    <dgm:cxn modelId="{6AF5B267-9737-4CFB-A009-89577160D258}" type="presOf" srcId="{12A1A64C-6CD8-4E46-A356-22DC09F08D39}" destId="{7795D78F-FBCF-4137-A63A-BE202F9A0CA3}" srcOrd="0" destOrd="0" presId="urn:microsoft.com/office/officeart/2005/8/layout/vList2"/>
    <dgm:cxn modelId="{DEA9016A-3B8D-458E-83A7-3FE9680EFB6F}" type="presOf" srcId="{EEE5DACC-3054-4044-9876-B48B1040D755}" destId="{EED2DA6C-9E2A-46F2-821F-0FE5D3407B98}" srcOrd="0" destOrd="1" presId="urn:microsoft.com/office/officeart/2005/8/layout/vList2"/>
    <dgm:cxn modelId="{76AACF6A-D719-4C20-BA57-BF2B066A1BD0}" type="presOf" srcId="{9E24BB3D-1A07-407F-9260-C8AA9C07E485}" destId="{EED2DA6C-9E2A-46F2-821F-0FE5D3407B98}" srcOrd="0" destOrd="0" presId="urn:microsoft.com/office/officeart/2005/8/layout/vList2"/>
    <dgm:cxn modelId="{75ACC475-EB3E-4861-A667-E82E5DC287CB}" type="presOf" srcId="{14B95746-7D28-4E39-B5F7-D5D4691A1B42}" destId="{EB03C276-16B4-464A-94E8-41447F2E4FBE}" srcOrd="0" destOrd="0" presId="urn:microsoft.com/office/officeart/2005/8/layout/vList2"/>
    <dgm:cxn modelId="{F2ECCC7C-FBA2-41B6-AF77-918AFAFB0921}" srcId="{12A1A64C-6CD8-4E46-A356-22DC09F08D39}" destId="{7BD9100A-8277-4D37-B44A-D608392CE48D}" srcOrd="3" destOrd="0" parTransId="{80684AF9-FF04-4093-8B14-6CC8E566E2A8}" sibTransId="{636717F0-DA29-4D30-BD06-ED97DA654EC9}"/>
    <dgm:cxn modelId="{006C7084-161E-41F4-9E27-9E3443FFFDA6}" type="presOf" srcId="{5AABAF04-B4DE-4DB1-84D1-3E2B32F76DCE}" destId="{EED2DA6C-9E2A-46F2-821F-0FE5D3407B98}" srcOrd="0" destOrd="2" presId="urn:microsoft.com/office/officeart/2005/8/layout/vList2"/>
    <dgm:cxn modelId="{4FAF238E-7319-4887-8A43-9E398B30A84C}" srcId="{12A1A64C-6CD8-4E46-A356-22DC09F08D39}" destId="{8B6CF6ED-915A-42A5-8A6D-6217353A6D89}" srcOrd="5" destOrd="0" parTransId="{EE4EB2AA-A528-4959-9390-6D384A3DCB62}" sibTransId="{9128FBE7-BE6E-42B4-88D6-A8CA8E47737B}"/>
    <dgm:cxn modelId="{737926AE-659F-4A98-B049-0C1F7382EBFB}" srcId="{12A1A64C-6CD8-4E46-A356-22DC09F08D39}" destId="{EEE5DACC-3054-4044-9876-B48B1040D755}" srcOrd="1" destOrd="0" parTransId="{954DC0E1-7D63-4796-9F18-95A359CB440B}" sibTransId="{D56F7DB4-3ED5-4871-8964-EEF71B2E38F8}"/>
    <dgm:cxn modelId="{5AAC7FC2-A64B-445A-BB98-8E4A6517174D}" srcId="{8B6CF6ED-915A-42A5-8A6D-6217353A6D89}" destId="{8380A5D4-D5D2-47A7-A450-67F8C7654E0C}" srcOrd="0" destOrd="0" parTransId="{D7AAFF51-B8F8-4E9A-8A2F-AA9163FE89BF}" sibTransId="{2D1E7E3E-B7FF-4AE4-9D6C-BC8226DB998E}"/>
    <dgm:cxn modelId="{175A01CC-58F7-4822-864F-B94B3DCE95EA}" type="presOf" srcId="{CE2CF984-8290-42F1-B34C-25704DF5CE9A}" destId="{EED2DA6C-9E2A-46F2-821F-0FE5D3407B98}" srcOrd="0" destOrd="4" presId="urn:microsoft.com/office/officeart/2005/8/layout/vList2"/>
    <dgm:cxn modelId="{6C1161E9-DED5-4C1B-A4BB-C431B276A2E4}" srcId="{12A1A64C-6CD8-4E46-A356-22DC09F08D39}" destId="{9E24BB3D-1A07-407F-9260-C8AA9C07E485}" srcOrd="0" destOrd="0" parTransId="{31EB4F36-B7CD-4593-9DCD-FC57E42B7F37}" sibTransId="{A3EC52B5-45A4-4536-AA31-B2F501D4B351}"/>
    <dgm:cxn modelId="{59AD78E4-0ABD-4A1D-A5C6-A09C35F83D91}" type="presParOf" srcId="{EB03C276-16B4-464A-94E8-41447F2E4FBE}" destId="{7795D78F-FBCF-4137-A63A-BE202F9A0CA3}" srcOrd="0" destOrd="0" presId="urn:microsoft.com/office/officeart/2005/8/layout/vList2"/>
    <dgm:cxn modelId="{BF4C4790-CAE5-4082-8738-CCE3CE69C393}" type="presParOf" srcId="{EB03C276-16B4-464A-94E8-41447F2E4FBE}" destId="{EED2DA6C-9E2A-46F2-821F-0FE5D3407B98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7EDBF1C-D4F5-4815-9CE9-53ADAB8AF52C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B7D153E-9D72-454D-9DAE-135DD03011FE}">
      <dgm:prSet phldrT="[Text]"/>
      <dgm:spPr/>
      <dgm:t>
        <a:bodyPr/>
        <a:lstStyle/>
        <a:p>
          <a:r>
            <a:rPr lang="en-US"/>
            <a:t>EM Sites</a:t>
          </a:r>
        </a:p>
      </dgm:t>
    </dgm:pt>
    <dgm:pt modelId="{095AF6C6-7A12-4CE0-8DE9-0854F1F8F797}" type="parTrans" cxnId="{0A9A6614-6C49-44FE-8FD9-3DEA6DBEBC9F}">
      <dgm:prSet/>
      <dgm:spPr/>
      <dgm:t>
        <a:bodyPr/>
        <a:lstStyle/>
        <a:p>
          <a:endParaRPr lang="en-US"/>
        </a:p>
      </dgm:t>
    </dgm:pt>
    <dgm:pt modelId="{579AF9F4-6916-4541-94AF-5E7832A41738}" type="sibTrans" cxnId="{0A9A6614-6C49-44FE-8FD9-3DEA6DBEBC9F}">
      <dgm:prSet/>
      <dgm:spPr/>
      <dgm:t>
        <a:bodyPr/>
        <a:lstStyle/>
        <a:p>
          <a:endParaRPr lang="en-US"/>
        </a:p>
      </dgm:t>
    </dgm:pt>
    <dgm:pt modelId="{1E346EDA-14A1-4B20-8D1D-9B88E090C9EB}">
      <dgm:prSet phldrT="[Text]"/>
      <dgm:spPr/>
      <dgm:t>
        <a:bodyPr/>
        <a:lstStyle/>
        <a:p>
          <a:r>
            <a:rPr lang="en-US"/>
            <a:t>PPPO Operations and Site Mission Support (formerly DUF6)</a:t>
          </a:r>
        </a:p>
      </dgm:t>
    </dgm:pt>
    <dgm:pt modelId="{A9F3F8F7-97A4-4CE8-B0D2-F1D491C5FCFE}" type="parTrans" cxnId="{6D801883-05F6-4A09-B283-C98F164288F7}">
      <dgm:prSet/>
      <dgm:spPr/>
      <dgm:t>
        <a:bodyPr/>
        <a:lstStyle/>
        <a:p>
          <a:endParaRPr lang="en-US"/>
        </a:p>
      </dgm:t>
    </dgm:pt>
    <dgm:pt modelId="{2A4230F2-DA86-43D1-AA69-6D2F099865D3}" type="sibTrans" cxnId="{6D801883-05F6-4A09-B283-C98F164288F7}">
      <dgm:prSet/>
      <dgm:spPr/>
      <dgm:t>
        <a:bodyPr/>
        <a:lstStyle/>
        <a:p>
          <a:endParaRPr lang="en-US"/>
        </a:p>
      </dgm:t>
    </dgm:pt>
    <dgm:pt modelId="{3A002E5D-AD0E-4C7C-8B15-74C5DDBE80A2}">
      <dgm:prSet phldrT="[Text]"/>
      <dgm:spPr/>
      <dgm:t>
        <a:bodyPr/>
        <a:lstStyle/>
        <a:p>
          <a:r>
            <a:rPr lang="en-US" dirty="0"/>
            <a:t>PPPO Technical Support Services *</a:t>
          </a:r>
        </a:p>
      </dgm:t>
    </dgm:pt>
    <dgm:pt modelId="{58D1088E-86CD-4CEC-863B-E09056222177}" type="parTrans" cxnId="{6FACA45C-15EC-42CC-8EA4-B8A4D60411E8}">
      <dgm:prSet/>
      <dgm:spPr/>
      <dgm:t>
        <a:bodyPr/>
        <a:lstStyle/>
        <a:p>
          <a:endParaRPr lang="en-US"/>
        </a:p>
      </dgm:t>
    </dgm:pt>
    <dgm:pt modelId="{09ED4690-9D61-423D-90C4-8DE1C74F8946}" type="sibTrans" cxnId="{6FACA45C-15EC-42CC-8EA4-B8A4D60411E8}">
      <dgm:prSet/>
      <dgm:spPr/>
      <dgm:t>
        <a:bodyPr/>
        <a:lstStyle/>
        <a:p>
          <a:endParaRPr lang="en-US"/>
        </a:p>
      </dgm:t>
    </dgm:pt>
    <dgm:pt modelId="{1666AC8F-34CD-4C5A-B17F-ACDE367509FD}">
      <dgm:prSet phldrT="[Text]"/>
      <dgm:spPr/>
      <dgm:t>
        <a:bodyPr/>
        <a:lstStyle/>
        <a:p>
          <a:r>
            <a:rPr lang="en-US"/>
            <a:t>HQ/Corporate Initiatives</a:t>
          </a:r>
        </a:p>
      </dgm:t>
    </dgm:pt>
    <dgm:pt modelId="{68C94817-B2E2-4C7C-BF3C-56F715CD6E04}" type="parTrans" cxnId="{53C69968-C24E-4DFE-AFA5-8101CC398FB2}">
      <dgm:prSet/>
      <dgm:spPr/>
      <dgm:t>
        <a:bodyPr/>
        <a:lstStyle/>
        <a:p>
          <a:endParaRPr lang="en-US"/>
        </a:p>
      </dgm:t>
    </dgm:pt>
    <dgm:pt modelId="{F82FF9E4-E244-4CCC-B181-9E968F24EB34}" type="sibTrans" cxnId="{53C69968-C24E-4DFE-AFA5-8101CC398FB2}">
      <dgm:prSet/>
      <dgm:spPr/>
      <dgm:t>
        <a:bodyPr/>
        <a:lstStyle/>
        <a:p>
          <a:endParaRPr lang="en-US"/>
        </a:p>
      </dgm:t>
    </dgm:pt>
    <dgm:pt modelId="{E6E364A8-022A-43B4-95AB-51D409D6AB5B}">
      <dgm:prSet phldrT="[Text]"/>
      <dgm:spPr/>
      <dgm:t>
        <a:bodyPr/>
        <a:lstStyle/>
        <a:p>
          <a:r>
            <a:rPr lang="en-US"/>
            <a:t>Elemental Mercury Long-Term Management and Storage</a:t>
          </a:r>
        </a:p>
      </dgm:t>
    </dgm:pt>
    <dgm:pt modelId="{FECB1182-0846-4E65-A887-5FDEAEABF6BB}" type="parTrans" cxnId="{064A4885-FB91-4785-AF7A-B7EF2288D817}">
      <dgm:prSet/>
      <dgm:spPr/>
      <dgm:t>
        <a:bodyPr/>
        <a:lstStyle/>
        <a:p>
          <a:endParaRPr lang="en-US"/>
        </a:p>
      </dgm:t>
    </dgm:pt>
    <dgm:pt modelId="{46C90822-6A50-4611-AC41-3F7A8DEFFB3B}" type="sibTrans" cxnId="{064A4885-FB91-4785-AF7A-B7EF2288D817}">
      <dgm:prSet/>
      <dgm:spPr/>
      <dgm:t>
        <a:bodyPr/>
        <a:lstStyle/>
        <a:p>
          <a:endParaRPr lang="en-US"/>
        </a:p>
      </dgm:t>
    </dgm:pt>
    <dgm:pt modelId="{48F5741E-49FC-4A8A-8641-C581BE957E1F}">
      <dgm:prSet phldrT="[Text]"/>
      <dgm:spPr/>
      <dgm:t>
        <a:bodyPr/>
        <a:lstStyle/>
        <a:p>
          <a:r>
            <a:rPr lang="en-US" dirty="0"/>
            <a:t>Paducah Infrastructure Support Services *</a:t>
          </a:r>
        </a:p>
      </dgm:t>
    </dgm:pt>
    <dgm:pt modelId="{57827A07-DDCB-4551-8C6F-AE97C3DE3788}" type="parTrans" cxnId="{85E4C170-DDEA-4AD0-B345-2EDB28701674}">
      <dgm:prSet/>
      <dgm:spPr/>
      <dgm:t>
        <a:bodyPr/>
        <a:lstStyle/>
        <a:p>
          <a:endParaRPr lang="en-US"/>
        </a:p>
      </dgm:t>
    </dgm:pt>
    <dgm:pt modelId="{3D8039E4-0354-4CBC-98B1-D5A8DBB74DF8}" type="sibTrans" cxnId="{85E4C170-DDEA-4AD0-B345-2EDB28701674}">
      <dgm:prSet/>
      <dgm:spPr/>
      <dgm:t>
        <a:bodyPr/>
        <a:lstStyle/>
        <a:p>
          <a:endParaRPr lang="en-US"/>
        </a:p>
      </dgm:t>
    </dgm:pt>
    <dgm:pt modelId="{846AEB44-F8BE-4611-B559-3762C6F68132}">
      <dgm:prSet phldrT="[Text]"/>
      <dgm:spPr/>
      <dgm:t>
        <a:bodyPr/>
        <a:lstStyle/>
        <a:p>
          <a:r>
            <a:rPr lang="en-US" dirty="0"/>
            <a:t>Oak Ridge Technical, Management, and Administrative *</a:t>
          </a:r>
        </a:p>
      </dgm:t>
    </dgm:pt>
    <dgm:pt modelId="{84684404-E674-419A-956C-35C6AB17D422}" type="parTrans" cxnId="{23A79A59-14BA-4328-B521-C9EF9E75C7A4}">
      <dgm:prSet/>
      <dgm:spPr/>
      <dgm:t>
        <a:bodyPr/>
        <a:lstStyle/>
        <a:p>
          <a:endParaRPr lang="en-US"/>
        </a:p>
      </dgm:t>
    </dgm:pt>
    <dgm:pt modelId="{EA93B2F9-A39C-41BD-957B-C6CC9B2FBD6B}" type="sibTrans" cxnId="{23A79A59-14BA-4328-B521-C9EF9E75C7A4}">
      <dgm:prSet/>
      <dgm:spPr/>
      <dgm:t>
        <a:bodyPr/>
        <a:lstStyle/>
        <a:p>
          <a:endParaRPr lang="en-US"/>
        </a:p>
      </dgm:t>
    </dgm:pt>
    <dgm:pt modelId="{DDB72C4A-6141-4932-BAE0-F5C146267A19}">
      <dgm:prSet phldrT="[Text]"/>
      <dgm:spPr/>
      <dgm:t>
        <a:bodyPr/>
        <a:lstStyle/>
        <a:p>
          <a:r>
            <a:rPr lang="en-US"/>
            <a:t>West Valley Phase 1B (ESCM)</a:t>
          </a:r>
        </a:p>
      </dgm:t>
    </dgm:pt>
    <dgm:pt modelId="{52CCE619-259C-41AD-ADB2-BEA0C31E8281}" type="parTrans" cxnId="{8625AC46-C282-408E-A13E-57838C8920A7}">
      <dgm:prSet/>
      <dgm:spPr/>
      <dgm:t>
        <a:bodyPr/>
        <a:lstStyle/>
        <a:p>
          <a:endParaRPr lang="en-US"/>
        </a:p>
      </dgm:t>
    </dgm:pt>
    <dgm:pt modelId="{0B532D73-4A4B-4683-9B35-81E8592DC3BE}" type="sibTrans" cxnId="{8625AC46-C282-408E-A13E-57838C8920A7}">
      <dgm:prSet/>
      <dgm:spPr/>
      <dgm:t>
        <a:bodyPr/>
        <a:lstStyle/>
        <a:p>
          <a:endParaRPr lang="en-US"/>
        </a:p>
      </dgm:t>
    </dgm:pt>
    <dgm:pt modelId="{299EA50E-342E-4DCB-A5F5-DBDA499BA584}">
      <dgm:prSet/>
      <dgm:spPr/>
      <dgm:t>
        <a:bodyPr/>
        <a:lstStyle/>
        <a:p>
          <a:r>
            <a:rPr lang="en-US" dirty="0"/>
            <a:t>SB Nationwide DD&amp;R * (including ETEC Task Order) (recent award)</a:t>
          </a:r>
        </a:p>
      </dgm:t>
    </dgm:pt>
    <dgm:pt modelId="{12A9A96D-F405-4348-9A69-61070CA1C488}" type="parTrans" cxnId="{436F391B-7983-42AE-848B-479036B9A20A}">
      <dgm:prSet/>
      <dgm:spPr/>
      <dgm:t>
        <a:bodyPr/>
        <a:lstStyle/>
        <a:p>
          <a:endParaRPr lang="en-US"/>
        </a:p>
      </dgm:t>
    </dgm:pt>
    <dgm:pt modelId="{FDF7D9DD-375C-4419-9E12-D7F9B74435A6}" type="sibTrans" cxnId="{436F391B-7983-42AE-848B-479036B9A20A}">
      <dgm:prSet/>
      <dgm:spPr/>
      <dgm:t>
        <a:bodyPr/>
        <a:lstStyle/>
        <a:p>
          <a:endParaRPr lang="en-US"/>
        </a:p>
      </dgm:t>
    </dgm:pt>
    <dgm:pt modelId="{9A87B265-EE7D-4B7F-9E86-EF0D4EFD8AEB}">
      <dgm:prSet/>
      <dgm:spPr/>
      <dgm:t>
        <a:bodyPr/>
        <a:lstStyle/>
        <a:p>
          <a:r>
            <a:rPr lang="en-US"/>
            <a:t>EM HQ Consolidated Technical Support Services *</a:t>
          </a:r>
        </a:p>
      </dgm:t>
    </dgm:pt>
    <dgm:pt modelId="{410FC212-1DCD-48D5-9FB1-49B55B1F7EBC}" type="parTrans" cxnId="{160AF427-31B4-42B6-9EB5-20CB2F96559B}">
      <dgm:prSet/>
      <dgm:spPr/>
      <dgm:t>
        <a:bodyPr/>
        <a:lstStyle/>
        <a:p>
          <a:endParaRPr lang="en-US"/>
        </a:p>
      </dgm:t>
    </dgm:pt>
    <dgm:pt modelId="{D5C94826-AB3A-4E09-98C9-1AAEBB1951D5}" type="sibTrans" cxnId="{160AF427-31B4-42B6-9EB5-20CB2F96559B}">
      <dgm:prSet/>
      <dgm:spPr/>
      <dgm:t>
        <a:bodyPr/>
        <a:lstStyle/>
        <a:p>
          <a:endParaRPr lang="en-US"/>
        </a:p>
      </dgm:t>
    </dgm:pt>
    <dgm:pt modelId="{6D373C43-9CB1-4B17-8178-9CF2CE0B7A35}">
      <dgm:prSet/>
      <dgm:spPr/>
      <dgm:t>
        <a:bodyPr/>
        <a:lstStyle/>
        <a:p>
          <a:r>
            <a:rPr lang="en-US"/>
            <a:t>LB Nationwide DD&amp;R Task Orders</a:t>
          </a:r>
        </a:p>
      </dgm:t>
    </dgm:pt>
    <dgm:pt modelId="{784AC1D4-6685-43B0-B193-5361683C5321}" type="parTrans" cxnId="{609CD615-B888-486E-8594-0D336C6CD657}">
      <dgm:prSet/>
      <dgm:spPr/>
      <dgm:t>
        <a:bodyPr/>
        <a:lstStyle/>
        <a:p>
          <a:endParaRPr lang="en-US"/>
        </a:p>
      </dgm:t>
    </dgm:pt>
    <dgm:pt modelId="{BC116C4E-6291-4910-AD3C-78AAF16630FA}" type="sibTrans" cxnId="{609CD615-B888-486E-8594-0D336C6CD657}">
      <dgm:prSet/>
      <dgm:spPr/>
      <dgm:t>
        <a:bodyPr/>
        <a:lstStyle/>
        <a:p>
          <a:endParaRPr lang="en-US"/>
        </a:p>
      </dgm:t>
    </dgm:pt>
    <dgm:pt modelId="{F0204264-13ED-49CB-94EF-EF95287AE30A}">
      <dgm:prSet/>
      <dgm:spPr/>
      <dgm:t>
        <a:bodyPr/>
        <a:lstStyle/>
        <a:p>
          <a:r>
            <a:rPr lang="en-US"/>
            <a:t>Naval Reactors Cleanup</a:t>
          </a:r>
        </a:p>
      </dgm:t>
    </dgm:pt>
    <dgm:pt modelId="{D1258DB4-5912-412B-89FA-9DC4832B460E}" type="parTrans" cxnId="{4B525268-99D6-46EC-B60E-9048850258E0}">
      <dgm:prSet/>
      <dgm:spPr/>
      <dgm:t>
        <a:bodyPr/>
        <a:lstStyle/>
        <a:p>
          <a:endParaRPr lang="en-US"/>
        </a:p>
      </dgm:t>
    </dgm:pt>
    <dgm:pt modelId="{963E16B7-4A46-456D-BCAF-12E76AFE5412}" type="sibTrans" cxnId="{4B525268-99D6-46EC-B60E-9048850258E0}">
      <dgm:prSet/>
      <dgm:spPr/>
      <dgm:t>
        <a:bodyPr/>
        <a:lstStyle/>
        <a:p>
          <a:endParaRPr lang="en-US"/>
        </a:p>
      </dgm:t>
    </dgm:pt>
    <dgm:pt modelId="{C8169C88-88A8-47C1-BB36-531E71AED501}" type="pres">
      <dgm:prSet presAssocID="{97EDBF1C-D4F5-4815-9CE9-53ADAB8AF52C}" presName="Name0" presStyleCnt="0">
        <dgm:presLayoutVars>
          <dgm:dir/>
          <dgm:animLvl val="lvl"/>
          <dgm:resizeHandles val="exact"/>
        </dgm:presLayoutVars>
      </dgm:prSet>
      <dgm:spPr/>
    </dgm:pt>
    <dgm:pt modelId="{0964C139-0DAD-4EA2-A981-3BE6307DB2B6}" type="pres">
      <dgm:prSet presAssocID="{0B7D153E-9D72-454D-9DAE-135DD03011FE}" presName="composite" presStyleCnt="0"/>
      <dgm:spPr/>
    </dgm:pt>
    <dgm:pt modelId="{AA3916DF-AD8F-42E9-9C0D-683E742D08D3}" type="pres">
      <dgm:prSet presAssocID="{0B7D153E-9D72-454D-9DAE-135DD03011FE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6D2B0FBC-C80A-42A9-8335-1AA11027CFA2}" type="pres">
      <dgm:prSet presAssocID="{0B7D153E-9D72-454D-9DAE-135DD03011FE}" presName="desTx" presStyleLbl="alignAccFollowNode1" presStyleIdx="0" presStyleCnt="2">
        <dgm:presLayoutVars>
          <dgm:bulletEnabled val="1"/>
        </dgm:presLayoutVars>
      </dgm:prSet>
      <dgm:spPr/>
    </dgm:pt>
    <dgm:pt modelId="{32A7B924-4085-407E-A601-36909880EE26}" type="pres">
      <dgm:prSet presAssocID="{579AF9F4-6916-4541-94AF-5E7832A41738}" presName="space" presStyleCnt="0"/>
      <dgm:spPr/>
    </dgm:pt>
    <dgm:pt modelId="{FA414FD5-9E35-48FC-BBD1-C17CE14941D3}" type="pres">
      <dgm:prSet presAssocID="{1666AC8F-34CD-4C5A-B17F-ACDE367509FD}" presName="composite" presStyleCnt="0"/>
      <dgm:spPr/>
    </dgm:pt>
    <dgm:pt modelId="{87C599FA-82ED-42DB-B356-006813FA1157}" type="pres">
      <dgm:prSet presAssocID="{1666AC8F-34CD-4C5A-B17F-ACDE367509FD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49846E29-77F9-4344-818E-5CFC110D419C}" type="pres">
      <dgm:prSet presAssocID="{1666AC8F-34CD-4C5A-B17F-ACDE367509FD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16E4FF12-23BA-4BAA-B523-1DF11A84BD90}" type="presOf" srcId="{299EA50E-342E-4DCB-A5F5-DBDA499BA584}" destId="{49846E29-77F9-4344-818E-5CFC110D419C}" srcOrd="0" destOrd="1" presId="urn:microsoft.com/office/officeart/2005/8/layout/hList1"/>
    <dgm:cxn modelId="{0A9A6614-6C49-44FE-8FD9-3DEA6DBEBC9F}" srcId="{97EDBF1C-D4F5-4815-9CE9-53ADAB8AF52C}" destId="{0B7D153E-9D72-454D-9DAE-135DD03011FE}" srcOrd="0" destOrd="0" parTransId="{095AF6C6-7A12-4CE0-8DE9-0854F1F8F797}" sibTransId="{579AF9F4-6916-4541-94AF-5E7832A41738}"/>
    <dgm:cxn modelId="{609CD615-B888-486E-8594-0D336C6CD657}" srcId="{1666AC8F-34CD-4C5A-B17F-ACDE367509FD}" destId="{6D373C43-9CB1-4B17-8178-9CF2CE0B7A35}" srcOrd="3" destOrd="0" parTransId="{784AC1D4-6685-43B0-B193-5361683C5321}" sibTransId="{BC116C4E-6291-4910-AD3C-78AAF16630FA}"/>
    <dgm:cxn modelId="{436F391B-7983-42AE-848B-479036B9A20A}" srcId="{1666AC8F-34CD-4C5A-B17F-ACDE367509FD}" destId="{299EA50E-342E-4DCB-A5F5-DBDA499BA584}" srcOrd="1" destOrd="0" parTransId="{12A9A96D-F405-4348-9A69-61070CA1C488}" sibTransId="{FDF7D9DD-375C-4419-9E12-D7F9B74435A6}"/>
    <dgm:cxn modelId="{26ADEA24-1879-40D9-9EB3-05623813ED9C}" type="presOf" srcId="{1E346EDA-14A1-4B20-8D1D-9B88E090C9EB}" destId="{6D2B0FBC-C80A-42A9-8335-1AA11027CFA2}" srcOrd="0" destOrd="0" presId="urn:microsoft.com/office/officeart/2005/8/layout/hList1"/>
    <dgm:cxn modelId="{160AF427-31B4-42B6-9EB5-20CB2F96559B}" srcId="{1666AC8F-34CD-4C5A-B17F-ACDE367509FD}" destId="{9A87B265-EE7D-4B7F-9E86-EF0D4EFD8AEB}" srcOrd="2" destOrd="0" parTransId="{410FC212-1DCD-48D5-9FB1-49B55B1F7EBC}" sibTransId="{D5C94826-AB3A-4E09-98C9-1AAEBB1951D5}"/>
    <dgm:cxn modelId="{89BAA628-CEEB-468D-8217-8AB083690187}" type="presOf" srcId="{97EDBF1C-D4F5-4815-9CE9-53ADAB8AF52C}" destId="{C8169C88-88A8-47C1-BB36-531E71AED501}" srcOrd="0" destOrd="0" presId="urn:microsoft.com/office/officeart/2005/8/layout/hList1"/>
    <dgm:cxn modelId="{FFE8822F-0E15-4447-B2BD-BE80F4DEA5EE}" type="presOf" srcId="{0B7D153E-9D72-454D-9DAE-135DD03011FE}" destId="{AA3916DF-AD8F-42E9-9C0D-683E742D08D3}" srcOrd="0" destOrd="0" presId="urn:microsoft.com/office/officeart/2005/8/layout/hList1"/>
    <dgm:cxn modelId="{8625AC46-C282-408E-A13E-57838C8920A7}" srcId="{0B7D153E-9D72-454D-9DAE-135DD03011FE}" destId="{DDB72C4A-6141-4932-BAE0-F5C146267A19}" srcOrd="4" destOrd="0" parTransId="{52CCE619-259C-41AD-ADB2-BEA0C31E8281}" sibTransId="{0B532D73-4A4B-4683-9B35-81E8592DC3BE}"/>
    <dgm:cxn modelId="{23A79A59-14BA-4328-B521-C9EF9E75C7A4}" srcId="{0B7D153E-9D72-454D-9DAE-135DD03011FE}" destId="{846AEB44-F8BE-4611-B559-3762C6F68132}" srcOrd="3" destOrd="0" parTransId="{84684404-E674-419A-956C-35C6AB17D422}" sibTransId="{EA93B2F9-A39C-41BD-957B-C6CC9B2FBD6B}"/>
    <dgm:cxn modelId="{6FACA45C-15EC-42CC-8EA4-B8A4D60411E8}" srcId="{0B7D153E-9D72-454D-9DAE-135DD03011FE}" destId="{3A002E5D-AD0E-4C7C-8B15-74C5DDBE80A2}" srcOrd="1" destOrd="0" parTransId="{58D1088E-86CD-4CEC-863B-E09056222177}" sibTransId="{09ED4690-9D61-423D-90C4-8DE1C74F8946}"/>
    <dgm:cxn modelId="{4B525268-99D6-46EC-B60E-9048850258E0}" srcId="{6D373C43-9CB1-4B17-8178-9CF2CE0B7A35}" destId="{F0204264-13ED-49CB-94EF-EF95287AE30A}" srcOrd="0" destOrd="0" parTransId="{D1258DB4-5912-412B-89FA-9DC4832B460E}" sibTransId="{963E16B7-4A46-456D-BCAF-12E76AFE5412}"/>
    <dgm:cxn modelId="{53C69968-C24E-4DFE-AFA5-8101CC398FB2}" srcId="{97EDBF1C-D4F5-4815-9CE9-53ADAB8AF52C}" destId="{1666AC8F-34CD-4C5A-B17F-ACDE367509FD}" srcOrd="1" destOrd="0" parTransId="{68C94817-B2E2-4C7C-BF3C-56F715CD6E04}" sibTransId="{F82FF9E4-E244-4CCC-B181-9E968F24EB34}"/>
    <dgm:cxn modelId="{85E4C170-DDEA-4AD0-B345-2EDB28701674}" srcId="{0B7D153E-9D72-454D-9DAE-135DD03011FE}" destId="{48F5741E-49FC-4A8A-8641-C581BE957E1F}" srcOrd="2" destOrd="0" parTransId="{57827A07-DDCB-4551-8C6F-AE97C3DE3788}" sibTransId="{3D8039E4-0354-4CBC-98B1-D5A8DBB74DF8}"/>
    <dgm:cxn modelId="{6D801883-05F6-4A09-B283-C98F164288F7}" srcId="{0B7D153E-9D72-454D-9DAE-135DD03011FE}" destId="{1E346EDA-14A1-4B20-8D1D-9B88E090C9EB}" srcOrd="0" destOrd="0" parTransId="{A9F3F8F7-97A4-4CE8-B0D2-F1D491C5FCFE}" sibTransId="{2A4230F2-DA86-43D1-AA69-6D2F099865D3}"/>
    <dgm:cxn modelId="{064A4885-FB91-4785-AF7A-B7EF2288D817}" srcId="{1666AC8F-34CD-4C5A-B17F-ACDE367509FD}" destId="{E6E364A8-022A-43B4-95AB-51D409D6AB5B}" srcOrd="0" destOrd="0" parTransId="{FECB1182-0846-4E65-A887-5FDEAEABF6BB}" sibTransId="{46C90822-6A50-4611-AC41-3F7A8DEFFB3B}"/>
    <dgm:cxn modelId="{16F9D98E-2C5C-446D-B24B-5B5C3A4EC7C7}" type="presOf" srcId="{DDB72C4A-6141-4932-BAE0-F5C146267A19}" destId="{6D2B0FBC-C80A-42A9-8335-1AA11027CFA2}" srcOrd="0" destOrd="4" presId="urn:microsoft.com/office/officeart/2005/8/layout/hList1"/>
    <dgm:cxn modelId="{297BB590-5582-4521-B3DE-FE2DABB37EAB}" type="presOf" srcId="{F0204264-13ED-49CB-94EF-EF95287AE30A}" destId="{49846E29-77F9-4344-818E-5CFC110D419C}" srcOrd="0" destOrd="4" presId="urn:microsoft.com/office/officeart/2005/8/layout/hList1"/>
    <dgm:cxn modelId="{B9A1F496-5C04-462E-8927-A9AD19C34EB9}" type="presOf" srcId="{846AEB44-F8BE-4611-B559-3762C6F68132}" destId="{6D2B0FBC-C80A-42A9-8335-1AA11027CFA2}" srcOrd="0" destOrd="3" presId="urn:microsoft.com/office/officeart/2005/8/layout/hList1"/>
    <dgm:cxn modelId="{9CDAD8AF-4A02-4C1B-926C-6D51751E084E}" type="presOf" srcId="{6D373C43-9CB1-4B17-8178-9CF2CE0B7A35}" destId="{49846E29-77F9-4344-818E-5CFC110D419C}" srcOrd="0" destOrd="3" presId="urn:microsoft.com/office/officeart/2005/8/layout/hList1"/>
    <dgm:cxn modelId="{EFA49BB9-5E43-4C6E-8018-3F6B1AE85AFE}" type="presOf" srcId="{9A87B265-EE7D-4B7F-9E86-EF0D4EFD8AEB}" destId="{49846E29-77F9-4344-818E-5CFC110D419C}" srcOrd="0" destOrd="2" presId="urn:microsoft.com/office/officeart/2005/8/layout/hList1"/>
    <dgm:cxn modelId="{4486F0D4-9A77-4E76-83A4-956F216B7E77}" type="presOf" srcId="{3A002E5D-AD0E-4C7C-8B15-74C5DDBE80A2}" destId="{6D2B0FBC-C80A-42A9-8335-1AA11027CFA2}" srcOrd="0" destOrd="1" presId="urn:microsoft.com/office/officeart/2005/8/layout/hList1"/>
    <dgm:cxn modelId="{8C53BCDC-4DCF-4E60-B703-52838CDA2F00}" type="presOf" srcId="{E6E364A8-022A-43B4-95AB-51D409D6AB5B}" destId="{49846E29-77F9-4344-818E-5CFC110D419C}" srcOrd="0" destOrd="0" presId="urn:microsoft.com/office/officeart/2005/8/layout/hList1"/>
    <dgm:cxn modelId="{E2CA44ED-AA3C-4880-8354-8B17469D99F6}" type="presOf" srcId="{48F5741E-49FC-4A8A-8641-C581BE957E1F}" destId="{6D2B0FBC-C80A-42A9-8335-1AA11027CFA2}" srcOrd="0" destOrd="2" presId="urn:microsoft.com/office/officeart/2005/8/layout/hList1"/>
    <dgm:cxn modelId="{E78EC8F5-2FA6-41C8-BDFD-4AC7C1E45699}" type="presOf" srcId="{1666AC8F-34CD-4C5A-B17F-ACDE367509FD}" destId="{87C599FA-82ED-42DB-B356-006813FA1157}" srcOrd="0" destOrd="0" presId="urn:microsoft.com/office/officeart/2005/8/layout/hList1"/>
    <dgm:cxn modelId="{34B3A86C-8CD0-4C8F-AC11-7D77A6E9F6DA}" type="presParOf" srcId="{C8169C88-88A8-47C1-BB36-531E71AED501}" destId="{0964C139-0DAD-4EA2-A981-3BE6307DB2B6}" srcOrd="0" destOrd="0" presId="urn:microsoft.com/office/officeart/2005/8/layout/hList1"/>
    <dgm:cxn modelId="{C91B37BD-1D97-41E9-8ABC-9463FC78324E}" type="presParOf" srcId="{0964C139-0DAD-4EA2-A981-3BE6307DB2B6}" destId="{AA3916DF-AD8F-42E9-9C0D-683E742D08D3}" srcOrd="0" destOrd="0" presId="urn:microsoft.com/office/officeart/2005/8/layout/hList1"/>
    <dgm:cxn modelId="{8D5D025C-AF1F-4C9B-A8BF-C92536E40F6C}" type="presParOf" srcId="{0964C139-0DAD-4EA2-A981-3BE6307DB2B6}" destId="{6D2B0FBC-C80A-42A9-8335-1AA11027CFA2}" srcOrd="1" destOrd="0" presId="urn:microsoft.com/office/officeart/2005/8/layout/hList1"/>
    <dgm:cxn modelId="{78ECA569-5F4A-4118-B5B0-BF77CA748856}" type="presParOf" srcId="{C8169C88-88A8-47C1-BB36-531E71AED501}" destId="{32A7B924-4085-407E-A601-36909880EE26}" srcOrd="1" destOrd="0" presId="urn:microsoft.com/office/officeart/2005/8/layout/hList1"/>
    <dgm:cxn modelId="{497D7C0B-3EEF-499D-A7B7-299CFA344447}" type="presParOf" srcId="{C8169C88-88A8-47C1-BB36-531E71AED501}" destId="{FA414FD5-9E35-48FC-BBD1-C17CE14941D3}" srcOrd="2" destOrd="0" presId="urn:microsoft.com/office/officeart/2005/8/layout/hList1"/>
    <dgm:cxn modelId="{3F1AC781-260A-449B-B65A-C3E6A6A011CB}" type="presParOf" srcId="{FA414FD5-9E35-48FC-BBD1-C17CE14941D3}" destId="{87C599FA-82ED-42DB-B356-006813FA1157}" srcOrd="0" destOrd="0" presId="urn:microsoft.com/office/officeart/2005/8/layout/hList1"/>
    <dgm:cxn modelId="{D47C2B5B-5173-4AFD-9256-AF35A0AA76BA}" type="presParOf" srcId="{FA414FD5-9E35-48FC-BBD1-C17CE14941D3}" destId="{49846E29-77F9-4344-818E-5CFC110D419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4B95746-7D28-4E39-B5F7-D5D4691A1B4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2A1A64C-6CD8-4E46-A356-22DC09F08D39}">
      <dgm:prSet phldrT="[Text]"/>
      <dgm:spPr/>
      <dgm:t>
        <a:bodyPr/>
        <a:lstStyle/>
        <a:p>
          <a:r>
            <a:rPr lang="en-US" altLang="en-US" dirty="0">
              <a:cs typeface="Arial" panose="020B0604020202020204" pitchFamily="34" charset="0"/>
            </a:rPr>
            <a:t>Key Features</a:t>
          </a:r>
          <a:endParaRPr lang="en-US" dirty="0"/>
        </a:p>
      </dgm:t>
    </dgm:pt>
    <dgm:pt modelId="{047B3CDE-06E8-49D0-BD66-4FC4A18002FD}" type="parTrans" cxnId="{8D6E435B-125E-41A6-8F58-76B61968679C}">
      <dgm:prSet/>
      <dgm:spPr/>
      <dgm:t>
        <a:bodyPr/>
        <a:lstStyle/>
        <a:p>
          <a:endParaRPr lang="en-US"/>
        </a:p>
      </dgm:t>
    </dgm:pt>
    <dgm:pt modelId="{D342ADA6-C786-405F-AB12-4BC07FD0F9CB}" type="sibTrans" cxnId="{8D6E435B-125E-41A6-8F58-76B61968679C}">
      <dgm:prSet/>
      <dgm:spPr/>
      <dgm:t>
        <a:bodyPr/>
        <a:lstStyle/>
        <a:p>
          <a:endParaRPr lang="en-US"/>
        </a:p>
      </dgm:t>
    </dgm:pt>
    <dgm:pt modelId="{C267540B-0667-4EF3-831B-730B01F6308D}">
      <dgm:prSet/>
      <dgm:spPr/>
      <dgm:t>
        <a:bodyPr/>
        <a:lstStyle/>
        <a:p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DOE Goal of </a:t>
          </a:r>
          <a:r>
            <a:rPr lang="en-US" b="1" dirty="0">
              <a:latin typeface="Calibri" panose="020F0502020204030204" pitchFamily="34" charset="0"/>
              <a:cs typeface="Calibri" panose="020F0502020204030204" pitchFamily="34" charset="0"/>
            </a:rPr>
            <a:t>4% Cost Savings </a:t>
          </a:r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annually through Strategic Sourcing.</a:t>
          </a:r>
          <a:endParaRPr lang="en-US" altLang="en-US" dirty="0">
            <a:cs typeface="Arial" panose="020B0604020202020204" pitchFamily="34" charset="0"/>
          </a:endParaRPr>
        </a:p>
      </dgm:t>
    </dgm:pt>
    <dgm:pt modelId="{2E732C66-95EC-4795-9776-5C0A04F00E78}" type="parTrans" cxnId="{56D74074-2FF8-451A-A2DB-17EDAC13D46B}">
      <dgm:prSet/>
      <dgm:spPr/>
      <dgm:t>
        <a:bodyPr/>
        <a:lstStyle/>
        <a:p>
          <a:endParaRPr lang="en-US"/>
        </a:p>
      </dgm:t>
    </dgm:pt>
    <dgm:pt modelId="{74F97223-5814-40D8-BA92-FDC068CAD568}" type="sibTrans" cxnId="{56D74074-2FF8-451A-A2DB-17EDAC13D46B}">
      <dgm:prSet/>
      <dgm:spPr/>
      <dgm:t>
        <a:bodyPr/>
        <a:lstStyle/>
        <a:p>
          <a:endParaRPr lang="en-US"/>
        </a:p>
      </dgm:t>
    </dgm:pt>
    <dgm:pt modelId="{1E93449B-3F3E-4F4D-90E6-0B6950583712}">
      <dgm:prSet/>
      <dgm:spPr/>
      <dgm:t>
        <a:bodyPr/>
        <a:lstStyle/>
        <a:p>
          <a:endParaRPr lang="en-US" altLang="en-US" dirty="0">
            <a:cs typeface="Arial" panose="020B0604020202020204" pitchFamily="34" charset="0"/>
          </a:endParaRPr>
        </a:p>
      </dgm:t>
    </dgm:pt>
    <dgm:pt modelId="{5FD67484-04EB-40A6-A399-4F29049FFA9F}" type="parTrans" cxnId="{817AA413-F792-4AC4-8666-17803DAAC531}">
      <dgm:prSet/>
      <dgm:spPr/>
      <dgm:t>
        <a:bodyPr/>
        <a:lstStyle/>
        <a:p>
          <a:endParaRPr lang="en-US"/>
        </a:p>
      </dgm:t>
    </dgm:pt>
    <dgm:pt modelId="{61E1842E-643F-481F-845E-30F8B369B48A}" type="sibTrans" cxnId="{817AA413-F792-4AC4-8666-17803DAAC531}">
      <dgm:prSet/>
      <dgm:spPr/>
      <dgm:t>
        <a:bodyPr/>
        <a:lstStyle/>
        <a:p>
          <a:endParaRPr lang="en-US"/>
        </a:p>
      </dgm:t>
    </dgm:pt>
    <dgm:pt modelId="{A18044BC-D269-4A74-959B-B0BFE6201AF3}">
      <dgm:prSet/>
      <dgm:spPr/>
      <dgm:t>
        <a:bodyPr/>
        <a:lstStyle/>
        <a:p>
          <a:r>
            <a: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NNSA holds a contract with the </a:t>
          </a:r>
          <a:r>
            <a:rPr lang="en-US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SCMC </a:t>
          </a:r>
          <a:r>
            <a: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for strategic cost savings.</a:t>
          </a:r>
        </a:p>
      </dgm:t>
    </dgm:pt>
    <dgm:pt modelId="{3A52DE02-B90F-456E-865F-83E033446FA8}" type="parTrans" cxnId="{0F650D8F-4AF0-4D2F-AB6F-00269DA8503A}">
      <dgm:prSet/>
      <dgm:spPr/>
      <dgm:t>
        <a:bodyPr/>
        <a:lstStyle/>
        <a:p>
          <a:endParaRPr lang="en-US"/>
        </a:p>
      </dgm:t>
    </dgm:pt>
    <dgm:pt modelId="{56A3C820-783D-45F9-92FA-23FE38DDC2AE}" type="sibTrans" cxnId="{0F650D8F-4AF0-4D2F-AB6F-00269DA8503A}">
      <dgm:prSet/>
      <dgm:spPr/>
      <dgm:t>
        <a:bodyPr/>
        <a:lstStyle/>
        <a:p>
          <a:endParaRPr lang="en-US"/>
        </a:p>
      </dgm:t>
    </dgm:pt>
    <dgm:pt modelId="{8D9BA118-11CE-4838-B5BA-F3C9FB767A8B}">
      <dgm:prSet/>
      <dgm:spPr/>
      <dgm:t>
        <a:bodyPr/>
        <a:lstStyle/>
        <a:p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EM partners with NNSA to utilize the contract.</a:t>
          </a:r>
        </a:p>
      </dgm:t>
    </dgm:pt>
    <dgm:pt modelId="{1C39B723-972E-446D-B57F-5A705B5E84D5}" type="parTrans" cxnId="{92F4A740-9B6E-49BA-ACEB-A02176E85152}">
      <dgm:prSet/>
      <dgm:spPr/>
      <dgm:t>
        <a:bodyPr/>
        <a:lstStyle/>
        <a:p>
          <a:endParaRPr lang="en-US"/>
        </a:p>
      </dgm:t>
    </dgm:pt>
    <dgm:pt modelId="{705AB5AC-71E5-4E5F-9568-33802B079FDD}" type="sibTrans" cxnId="{92F4A740-9B6E-49BA-ACEB-A02176E85152}">
      <dgm:prSet/>
      <dgm:spPr/>
      <dgm:t>
        <a:bodyPr/>
        <a:lstStyle/>
        <a:p>
          <a:endParaRPr lang="en-US"/>
        </a:p>
      </dgm:t>
    </dgm:pt>
    <dgm:pt modelId="{EFC11CB0-318A-486D-9EC3-09C4F815B065}">
      <dgm:prSet/>
      <dgm:spPr/>
      <dgm:t>
        <a:bodyPr/>
        <a:lstStyle/>
        <a:p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SCMC offers Cost Saving Agreements to EM Prime Contractors in the areas </a:t>
          </a:r>
          <a:r>
            <a:rPr lang="en-US" b="1" dirty="0">
              <a:latin typeface="Calibri" panose="020F0502020204030204" pitchFamily="34" charset="0"/>
              <a:cs typeface="Calibri" panose="020F0502020204030204" pitchFamily="34" charset="0"/>
            </a:rPr>
            <a:t>of Information Technology, Operating Supplies, and Professional Services.</a:t>
          </a:r>
        </a:p>
      </dgm:t>
    </dgm:pt>
    <dgm:pt modelId="{44D9CA95-DD5F-478C-BA0D-996B293067D6}" type="parTrans" cxnId="{33434A0C-B5AE-4D85-AAE4-604EEE660CC1}">
      <dgm:prSet/>
      <dgm:spPr/>
      <dgm:t>
        <a:bodyPr/>
        <a:lstStyle/>
        <a:p>
          <a:endParaRPr lang="en-US"/>
        </a:p>
      </dgm:t>
    </dgm:pt>
    <dgm:pt modelId="{F154FB18-ED22-4FD8-B2B8-5DFC21B65355}" type="sibTrans" cxnId="{33434A0C-B5AE-4D85-AAE4-604EEE660CC1}">
      <dgm:prSet/>
      <dgm:spPr/>
      <dgm:t>
        <a:bodyPr/>
        <a:lstStyle/>
        <a:p>
          <a:endParaRPr lang="en-US"/>
        </a:p>
      </dgm:t>
    </dgm:pt>
    <dgm:pt modelId="{902D35E3-DABD-4063-83DF-56E95CAC8EDD}">
      <dgm:prSet/>
      <dgm:spPr/>
      <dgm:t>
        <a:bodyPr/>
        <a:lstStyle/>
        <a:p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Currently over 100 agreements, a majority of which are held by small businesses.</a:t>
          </a:r>
        </a:p>
      </dgm:t>
    </dgm:pt>
    <dgm:pt modelId="{AD8A36A6-06B8-426C-B556-6C22CAE57B3D}" type="parTrans" cxnId="{FCE74282-16AE-4FEA-9F26-EB916302A0CD}">
      <dgm:prSet/>
      <dgm:spPr/>
      <dgm:t>
        <a:bodyPr/>
        <a:lstStyle/>
        <a:p>
          <a:endParaRPr lang="en-US"/>
        </a:p>
      </dgm:t>
    </dgm:pt>
    <dgm:pt modelId="{FD55060B-6822-42E2-AB2C-295AF34FA987}" type="sibTrans" cxnId="{FCE74282-16AE-4FEA-9F26-EB916302A0CD}">
      <dgm:prSet/>
      <dgm:spPr/>
      <dgm:t>
        <a:bodyPr/>
        <a:lstStyle/>
        <a:p>
          <a:endParaRPr lang="en-US"/>
        </a:p>
      </dgm:t>
    </dgm:pt>
    <dgm:pt modelId="{379F7FD1-8013-4427-A1CE-210A2DF505D3}">
      <dgm:prSet/>
      <dgm:spPr/>
      <dgm:t>
        <a:bodyPr/>
        <a:lstStyle/>
        <a:p>
          <a:r>
            <a: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Agreements meet applicable requirements of </a:t>
          </a:r>
          <a:r>
            <a:rPr lang="en-US" b="1" strike="noStrike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DOE Policy Flash 2014-18, </a:t>
          </a:r>
          <a:r>
            <a: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more commonly known as the “</a:t>
          </a:r>
          <a:r>
            <a:rPr lang="en-US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Golden Ticket”. </a:t>
          </a:r>
        </a:p>
      </dgm:t>
    </dgm:pt>
    <dgm:pt modelId="{DE7DD8F0-9275-47BB-B705-94FC758EE1BC}" type="parTrans" cxnId="{A48342A8-C4D4-42A3-AD6F-DE98B7A9096E}">
      <dgm:prSet/>
      <dgm:spPr/>
      <dgm:t>
        <a:bodyPr/>
        <a:lstStyle/>
        <a:p>
          <a:endParaRPr lang="en-US"/>
        </a:p>
      </dgm:t>
    </dgm:pt>
    <dgm:pt modelId="{89BDC471-FBA8-486E-A3A7-888EFA3B57BC}" type="sibTrans" cxnId="{A48342A8-C4D4-42A3-AD6F-DE98B7A9096E}">
      <dgm:prSet/>
      <dgm:spPr/>
      <dgm:t>
        <a:bodyPr/>
        <a:lstStyle/>
        <a:p>
          <a:endParaRPr lang="en-US"/>
        </a:p>
      </dgm:t>
    </dgm:pt>
    <dgm:pt modelId="{4F585283-5A83-47E6-8216-61A06BED1787}">
      <dgm:prSet/>
      <dgm:spPr/>
      <dgm:t>
        <a:bodyPr/>
        <a:lstStyle/>
        <a:p>
          <a:r>
            <a: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Greater availability of services through SCMC in recent years, which more closely aligns with EM mission.</a:t>
          </a:r>
        </a:p>
      </dgm:t>
    </dgm:pt>
    <dgm:pt modelId="{1ACB8ABF-2F6B-4C50-8AF0-A7F20DA1A2D4}" type="parTrans" cxnId="{4EC58BA8-2B03-4D38-B996-B856F7546580}">
      <dgm:prSet/>
      <dgm:spPr/>
      <dgm:t>
        <a:bodyPr/>
        <a:lstStyle/>
        <a:p>
          <a:endParaRPr lang="en-US"/>
        </a:p>
      </dgm:t>
    </dgm:pt>
    <dgm:pt modelId="{81527C2F-45CA-4A8A-825A-06724138BF7A}" type="sibTrans" cxnId="{4EC58BA8-2B03-4D38-B996-B856F7546580}">
      <dgm:prSet/>
      <dgm:spPr/>
      <dgm:t>
        <a:bodyPr/>
        <a:lstStyle/>
        <a:p>
          <a:endParaRPr lang="en-US"/>
        </a:p>
      </dgm:t>
    </dgm:pt>
    <dgm:pt modelId="{DA99E2A1-E340-4A22-9BC3-AF0DCBA36E2A}">
      <dgm:prSet/>
      <dgm:spPr/>
      <dgm:t>
        <a:bodyPr/>
        <a:lstStyle/>
        <a:p>
          <a:r>
            <a: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Compliance with FITARA requirements for IT services.</a:t>
          </a:r>
        </a:p>
      </dgm:t>
    </dgm:pt>
    <dgm:pt modelId="{29B5E796-AAE2-4140-B362-A32BCF1A74E4}" type="parTrans" cxnId="{02F8905D-BA29-4B63-BAF2-1E76AE992102}">
      <dgm:prSet/>
      <dgm:spPr/>
      <dgm:t>
        <a:bodyPr/>
        <a:lstStyle/>
        <a:p>
          <a:endParaRPr lang="en-US"/>
        </a:p>
      </dgm:t>
    </dgm:pt>
    <dgm:pt modelId="{9A540BE0-993A-44DD-A039-09DF5C7C4C60}" type="sibTrans" cxnId="{02F8905D-BA29-4B63-BAF2-1E76AE992102}">
      <dgm:prSet/>
      <dgm:spPr/>
      <dgm:t>
        <a:bodyPr/>
        <a:lstStyle/>
        <a:p>
          <a:endParaRPr lang="en-US"/>
        </a:p>
      </dgm:t>
    </dgm:pt>
    <dgm:pt modelId="{F91ED54D-C647-4E61-9F34-082CB4F37328}">
      <dgm:prSet/>
      <dgm:spPr/>
      <dgm:t>
        <a:bodyPr/>
        <a:lstStyle/>
        <a:p>
          <a:r>
            <a:rPr lang="en-US" dirty="0"/>
            <a:t>Future business opportunities are posted on the SCMC website: thescmcgroup.energy.gov  </a:t>
          </a:r>
        </a:p>
      </dgm:t>
    </dgm:pt>
    <dgm:pt modelId="{A94A5B77-BDFD-44D5-AC1E-9969A4BD80BC}" type="parTrans" cxnId="{6C63D34A-DFAA-44AC-BB79-8BA4F467966B}">
      <dgm:prSet/>
      <dgm:spPr/>
      <dgm:t>
        <a:bodyPr/>
        <a:lstStyle/>
        <a:p>
          <a:endParaRPr lang="en-US"/>
        </a:p>
      </dgm:t>
    </dgm:pt>
    <dgm:pt modelId="{D68258C7-04DC-4D33-BF68-A97BF03BBC2F}" type="sibTrans" cxnId="{6C63D34A-DFAA-44AC-BB79-8BA4F467966B}">
      <dgm:prSet/>
      <dgm:spPr/>
      <dgm:t>
        <a:bodyPr/>
        <a:lstStyle/>
        <a:p>
          <a:endParaRPr lang="en-US"/>
        </a:p>
      </dgm:t>
    </dgm:pt>
    <dgm:pt modelId="{FA9B8C14-3540-490E-ACBE-D17812804F06}">
      <dgm:prSet/>
      <dgm:spPr/>
      <dgm:t>
        <a:bodyPr/>
        <a:lstStyle/>
        <a:p>
          <a:r>
            <a:rPr lang="en-US"/>
            <a:t>Contractors complete a supplier profile to be considered for future opportunities. </a:t>
          </a:r>
          <a:endParaRPr lang="en-US" dirty="0"/>
        </a:p>
      </dgm:t>
    </dgm:pt>
    <dgm:pt modelId="{7A2E52DB-D5DC-43BC-BB8B-6B3A30D3D60F}" type="parTrans" cxnId="{5045CFFF-A65C-4DFF-88D1-DD839F2B851B}">
      <dgm:prSet/>
      <dgm:spPr/>
      <dgm:t>
        <a:bodyPr/>
        <a:lstStyle/>
        <a:p>
          <a:endParaRPr lang="en-US"/>
        </a:p>
      </dgm:t>
    </dgm:pt>
    <dgm:pt modelId="{2E066DF4-D345-4AEB-A0AE-C2C16C60CA71}" type="sibTrans" cxnId="{5045CFFF-A65C-4DFF-88D1-DD839F2B851B}">
      <dgm:prSet/>
      <dgm:spPr/>
      <dgm:t>
        <a:bodyPr/>
        <a:lstStyle/>
        <a:p>
          <a:endParaRPr lang="en-US"/>
        </a:p>
      </dgm:t>
    </dgm:pt>
    <dgm:pt modelId="{387316E9-8962-42CF-B85B-255DF6B83537}">
      <dgm:prSet/>
      <dgm:spPr/>
      <dgm:t>
        <a:bodyPr/>
        <a:lstStyle/>
        <a:p>
          <a:r>
            <a:rPr lang="en-US" dirty="0"/>
            <a:t>SCMC uses the data to select suppliers to best serve EM Prime Contractors.</a:t>
          </a:r>
        </a:p>
      </dgm:t>
    </dgm:pt>
    <dgm:pt modelId="{D5940E7D-3326-4C42-9FC8-0774D8E2387D}" type="parTrans" cxnId="{635B4911-091E-44E4-8097-FD79EE844B0D}">
      <dgm:prSet/>
      <dgm:spPr/>
      <dgm:t>
        <a:bodyPr/>
        <a:lstStyle/>
        <a:p>
          <a:endParaRPr lang="en-US"/>
        </a:p>
      </dgm:t>
    </dgm:pt>
    <dgm:pt modelId="{82E1362D-AF70-4284-A18E-363DB2AAEADF}" type="sibTrans" cxnId="{635B4911-091E-44E4-8097-FD79EE844B0D}">
      <dgm:prSet/>
      <dgm:spPr/>
      <dgm:t>
        <a:bodyPr/>
        <a:lstStyle/>
        <a:p>
          <a:endParaRPr lang="en-US"/>
        </a:p>
      </dgm:t>
    </dgm:pt>
    <dgm:pt modelId="{EB03C276-16B4-464A-94E8-41447F2E4FBE}" type="pres">
      <dgm:prSet presAssocID="{14B95746-7D28-4E39-B5F7-D5D4691A1B42}" presName="linear" presStyleCnt="0">
        <dgm:presLayoutVars>
          <dgm:animLvl val="lvl"/>
          <dgm:resizeHandles val="exact"/>
        </dgm:presLayoutVars>
      </dgm:prSet>
      <dgm:spPr/>
    </dgm:pt>
    <dgm:pt modelId="{7795D78F-FBCF-4137-A63A-BE202F9A0CA3}" type="pres">
      <dgm:prSet presAssocID="{12A1A64C-6CD8-4E46-A356-22DC09F08D39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5CC67515-7F88-4E5F-BF46-793E03115168}" type="pres">
      <dgm:prSet presAssocID="{12A1A64C-6CD8-4E46-A356-22DC09F08D39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33434A0C-B5AE-4D85-AAE4-604EEE660CC1}" srcId="{12A1A64C-6CD8-4E46-A356-22DC09F08D39}" destId="{EFC11CB0-318A-486D-9EC3-09C4F815B065}" srcOrd="3" destOrd="0" parTransId="{44D9CA95-DD5F-478C-BA0D-996B293067D6}" sibTransId="{F154FB18-ED22-4FD8-B2B8-5DFC21B65355}"/>
    <dgm:cxn modelId="{635B4911-091E-44E4-8097-FD79EE844B0D}" srcId="{12A1A64C-6CD8-4E46-A356-22DC09F08D39}" destId="{387316E9-8962-42CF-B85B-255DF6B83537}" srcOrd="10" destOrd="0" parTransId="{D5940E7D-3326-4C42-9FC8-0774D8E2387D}" sibTransId="{82E1362D-AF70-4284-A18E-363DB2AAEADF}"/>
    <dgm:cxn modelId="{817AA413-F792-4AC4-8666-17803DAAC531}" srcId="{12A1A64C-6CD8-4E46-A356-22DC09F08D39}" destId="{1E93449B-3F3E-4F4D-90E6-0B6950583712}" srcOrd="11" destOrd="0" parTransId="{5FD67484-04EB-40A6-A399-4F29049FFA9F}" sibTransId="{61E1842E-643F-481F-845E-30F8B369B48A}"/>
    <dgm:cxn modelId="{6E050B19-1C17-4C1E-96F6-73D76EE24C0D}" type="presOf" srcId="{A18044BC-D269-4A74-959B-B0BFE6201AF3}" destId="{5CC67515-7F88-4E5F-BF46-793E03115168}" srcOrd="0" destOrd="1" presId="urn:microsoft.com/office/officeart/2005/8/layout/vList2"/>
    <dgm:cxn modelId="{97549828-8823-465B-8ED2-6134F1D2D424}" type="presOf" srcId="{8D9BA118-11CE-4838-B5BA-F3C9FB767A8B}" destId="{5CC67515-7F88-4E5F-BF46-793E03115168}" srcOrd="0" destOrd="2" presId="urn:microsoft.com/office/officeart/2005/8/layout/vList2"/>
    <dgm:cxn modelId="{7AE3162E-148A-40DA-B9F8-4B3537831C25}" type="presOf" srcId="{F91ED54D-C647-4E61-9F34-082CB4F37328}" destId="{5CC67515-7F88-4E5F-BF46-793E03115168}" srcOrd="0" destOrd="8" presId="urn:microsoft.com/office/officeart/2005/8/layout/vList2"/>
    <dgm:cxn modelId="{A41E5830-C7E8-4226-B540-682A02ECA9F0}" type="presOf" srcId="{387316E9-8962-42CF-B85B-255DF6B83537}" destId="{5CC67515-7F88-4E5F-BF46-793E03115168}" srcOrd="0" destOrd="10" presId="urn:microsoft.com/office/officeart/2005/8/layout/vList2"/>
    <dgm:cxn modelId="{92F4A740-9B6E-49BA-ACEB-A02176E85152}" srcId="{12A1A64C-6CD8-4E46-A356-22DC09F08D39}" destId="{8D9BA118-11CE-4838-B5BA-F3C9FB767A8B}" srcOrd="2" destOrd="0" parTransId="{1C39B723-972E-446D-B57F-5A705B5E84D5}" sibTransId="{705AB5AC-71E5-4E5F-9568-33802B079FDD}"/>
    <dgm:cxn modelId="{21A04443-C054-4AA4-8DA8-1F28EA53CA0B}" type="presOf" srcId="{C267540B-0667-4EF3-831B-730B01F6308D}" destId="{5CC67515-7F88-4E5F-BF46-793E03115168}" srcOrd="0" destOrd="0" presId="urn:microsoft.com/office/officeart/2005/8/layout/vList2"/>
    <dgm:cxn modelId="{0C17A744-0302-483D-A058-230FF0F36672}" type="presOf" srcId="{DA99E2A1-E340-4A22-9BC3-AF0DCBA36E2A}" destId="{5CC67515-7F88-4E5F-BF46-793E03115168}" srcOrd="0" destOrd="7" presId="urn:microsoft.com/office/officeart/2005/8/layout/vList2"/>
    <dgm:cxn modelId="{6C63D34A-DFAA-44AC-BB79-8BA4F467966B}" srcId="{12A1A64C-6CD8-4E46-A356-22DC09F08D39}" destId="{F91ED54D-C647-4E61-9F34-082CB4F37328}" srcOrd="8" destOrd="0" parTransId="{A94A5B77-BDFD-44D5-AC1E-9969A4BD80BC}" sibTransId="{D68258C7-04DC-4D33-BF68-A97BF03BBC2F}"/>
    <dgm:cxn modelId="{E2E5C95A-6F99-4E26-8F88-4EF14DC6225E}" type="presOf" srcId="{4F585283-5A83-47E6-8216-61A06BED1787}" destId="{5CC67515-7F88-4E5F-BF46-793E03115168}" srcOrd="0" destOrd="6" presId="urn:microsoft.com/office/officeart/2005/8/layout/vList2"/>
    <dgm:cxn modelId="{8D6E435B-125E-41A6-8F58-76B61968679C}" srcId="{14B95746-7D28-4E39-B5F7-D5D4691A1B42}" destId="{12A1A64C-6CD8-4E46-A356-22DC09F08D39}" srcOrd="0" destOrd="0" parTransId="{047B3CDE-06E8-49D0-BD66-4FC4A18002FD}" sibTransId="{D342ADA6-C786-405F-AB12-4BC07FD0F9CB}"/>
    <dgm:cxn modelId="{02F8905D-BA29-4B63-BAF2-1E76AE992102}" srcId="{12A1A64C-6CD8-4E46-A356-22DC09F08D39}" destId="{DA99E2A1-E340-4A22-9BC3-AF0DCBA36E2A}" srcOrd="7" destOrd="0" parTransId="{29B5E796-AAE2-4140-B362-A32BCF1A74E4}" sibTransId="{9A540BE0-993A-44DD-A039-09DF5C7C4C60}"/>
    <dgm:cxn modelId="{058FA461-38F5-44DB-A10A-ADBB250A8909}" type="presOf" srcId="{1E93449B-3F3E-4F4D-90E6-0B6950583712}" destId="{5CC67515-7F88-4E5F-BF46-793E03115168}" srcOrd="0" destOrd="11" presId="urn:microsoft.com/office/officeart/2005/8/layout/vList2"/>
    <dgm:cxn modelId="{544BCF65-DC60-40AD-96FD-95BB43727B88}" type="presOf" srcId="{379F7FD1-8013-4427-A1CE-210A2DF505D3}" destId="{5CC67515-7F88-4E5F-BF46-793E03115168}" srcOrd="0" destOrd="5" presId="urn:microsoft.com/office/officeart/2005/8/layout/vList2"/>
    <dgm:cxn modelId="{6AF5B267-9737-4CFB-A009-89577160D258}" type="presOf" srcId="{12A1A64C-6CD8-4E46-A356-22DC09F08D39}" destId="{7795D78F-FBCF-4137-A63A-BE202F9A0CA3}" srcOrd="0" destOrd="0" presId="urn:microsoft.com/office/officeart/2005/8/layout/vList2"/>
    <dgm:cxn modelId="{56D74074-2FF8-451A-A2DB-17EDAC13D46B}" srcId="{12A1A64C-6CD8-4E46-A356-22DC09F08D39}" destId="{C267540B-0667-4EF3-831B-730B01F6308D}" srcOrd="0" destOrd="0" parTransId="{2E732C66-95EC-4795-9776-5C0A04F00E78}" sibTransId="{74F97223-5814-40D8-BA92-FDC068CAD568}"/>
    <dgm:cxn modelId="{75ACC475-EB3E-4861-A667-E82E5DC287CB}" type="presOf" srcId="{14B95746-7D28-4E39-B5F7-D5D4691A1B42}" destId="{EB03C276-16B4-464A-94E8-41447F2E4FBE}" srcOrd="0" destOrd="0" presId="urn:microsoft.com/office/officeart/2005/8/layout/vList2"/>
    <dgm:cxn modelId="{FCE74282-16AE-4FEA-9F26-EB916302A0CD}" srcId="{12A1A64C-6CD8-4E46-A356-22DC09F08D39}" destId="{902D35E3-DABD-4063-83DF-56E95CAC8EDD}" srcOrd="4" destOrd="0" parTransId="{AD8A36A6-06B8-426C-B556-6C22CAE57B3D}" sibTransId="{FD55060B-6822-42E2-AB2C-295AF34FA987}"/>
    <dgm:cxn modelId="{0F650D8F-4AF0-4D2F-AB6F-00269DA8503A}" srcId="{12A1A64C-6CD8-4E46-A356-22DC09F08D39}" destId="{A18044BC-D269-4A74-959B-B0BFE6201AF3}" srcOrd="1" destOrd="0" parTransId="{3A52DE02-B90F-456E-865F-83E033446FA8}" sibTransId="{56A3C820-783D-45F9-92FA-23FE38DDC2AE}"/>
    <dgm:cxn modelId="{8EA27EA3-85E0-41DE-B391-A960AC6021D9}" type="presOf" srcId="{EFC11CB0-318A-486D-9EC3-09C4F815B065}" destId="{5CC67515-7F88-4E5F-BF46-793E03115168}" srcOrd="0" destOrd="3" presId="urn:microsoft.com/office/officeart/2005/8/layout/vList2"/>
    <dgm:cxn modelId="{A48342A8-C4D4-42A3-AD6F-DE98B7A9096E}" srcId="{12A1A64C-6CD8-4E46-A356-22DC09F08D39}" destId="{379F7FD1-8013-4427-A1CE-210A2DF505D3}" srcOrd="5" destOrd="0" parTransId="{DE7DD8F0-9275-47BB-B705-94FC758EE1BC}" sibTransId="{89BDC471-FBA8-486E-A3A7-888EFA3B57BC}"/>
    <dgm:cxn modelId="{4EC58BA8-2B03-4D38-B996-B856F7546580}" srcId="{12A1A64C-6CD8-4E46-A356-22DC09F08D39}" destId="{4F585283-5A83-47E6-8216-61A06BED1787}" srcOrd="6" destOrd="0" parTransId="{1ACB8ABF-2F6B-4C50-8AF0-A7F20DA1A2D4}" sibTransId="{81527C2F-45CA-4A8A-825A-06724138BF7A}"/>
    <dgm:cxn modelId="{8A3696B9-6CC3-406E-AF92-06D3E17EEB50}" type="presOf" srcId="{902D35E3-DABD-4063-83DF-56E95CAC8EDD}" destId="{5CC67515-7F88-4E5F-BF46-793E03115168}" srcOrd="0" destOrd="4" presId="urn:microsoft.com/office/officeart/2005/8/layout/vList2"/>
    <dgm:cxn modelId="{7CD505C7-1979-41C4-A2F7-D9F0528E3C60}" type="presOf" srcId="{FA9B8C14-3540-490E-ACBE-D17812804F06}" destId="{5CC67515-7F88-4E5F-BF46-793E03115168}" srcOrd="0" destOrd="9" presId="urn:microsoft.com/office/officeart/2005/8/layout/vList2"/>
    <dgm:cxn modelId="{5045CFFF-A65C-4DFF-88D1-DD839F2B851B}" srcId="{12A1A64C-6CD8-4E46-A356-22DC09F08D39}" destId="{FA9B8C14-3540-490E-ACBE-D17812804F06}" srcOrd="9" destOrd="0" parTransId="{7A2E52DB-D5DC-43BC-BB8B-6B3A30D3D60F}" sibTransId="{2E066DF4-D345-4AEB-A0AE-C2C16C60CA71}"/>
    <dgm:cxn modelId="{59AD78E4-0ABD-4A1D-A5C6-A09C35F83D91}" type="presParOf" srcId="{EB03C276-16B4-464A-94E8-41447F2E4FBE}" destId="{7795D78F-FBCF-4137-A63A-BE202F9A0CA3}" srcOrd="0" destOrd="0" presId="urn:microsoft.com/office/officeart/2005/8/layout/vList2"/>
    <dgm:cxn modelId="{4D9B7257-88FF-4116-80D9-5DA701A8561C}" type="presParOf" srcId="{EB03C276-16B4-464A-94E8-41447F2E4FBE}" destId="{5CC67515-7F88-4E5F-BF46-793E03115168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4B95746-7D28-4E39-B5F7-D5D4691A1B4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2A1A64C-6CD8-4E46-A356-22DC09F08D39}">
      <dgm:prSet phldrT="[Text]"/>
      <dgm:spPr/>
      <dgm:t>
        <a:bodyPr/>
        <a:lstStyle/>
        <a:p>
          <a:r>
            <a:rPr lang="en-US" altLang="en-US" dirty="0">
              <a:cs typeface="Arial" panose="020B0604020202020204" pitchFamily="34" charset="0"/>
            </a:rPr>
            <a:t>Conference Engagement</a:t>
          </a:r>
          <a:endParaRPr lang="en-US" dirty="0"/>
        </a:p>
      </dgm:t>
    </dgm:pt>
    <dgm:pt modelId="{047B3CDE-06E8-49D0-BD66-4FC4A18002FD}" type="parTrans" cxnId="{8D6E435B-125E-41A6-8F58-76B61968679C}">
      <dgm:prSet/>
      <dgm:spPr/>
      <dgm:t>
        <a:bodyPr/>
        <a:lstStyle/>
        <a:p>
          <a:endParaRPr lang="en-US"/>
        </a:p>
      </dgm:t>
    </dgm:pt>
    <dgm:pt modelId="{D342ADA6-C786-405F-AB12-4BC07FD0F9CB}" type="sibTrans" cxnId="{8D6E435B-125E-41A6-8F58-76B61968679C}">
      <dgm:prSet/>
      <dgm:spPr/>
      <dgm:t>
        <a:bodyPr/>
        <a:lstStyle/>
        <a:p>
          <a:endParaRPr lang="en-US"/>
        </a:p>
      </dgm:t>
    </dgm:pt>
    <dgm:pt modelId="{48FFBAE4-B494-4340-920D-46591E029CC3}">
      <dgm:prSet/>
      <dgm:spPr/>
      <dgm:t>
        <a:bodyPr/>
        <a:lstStyle/>
        <a:p>
          <a:r>
            <a:rPr lang="en-US" altLang="en-US">
              <a:cs typeface="Arial" panose="020B0604020202020204" pitchFamily="34" charset="0"/>
            </a:rPr>
            <a:t>Reverse Industry Day</a:t>
          </a:r>
        </a:p>
      </dgm:t>
    </dgm:pt>
    <dgm:pt modelId="{6A7090CF-8BEB-48ED-A0EC-5FC7BE621F9F}" type="parTrans" cxnId="{D9A7B197-D6D5-40C0-B10E-E85C94FC21FB}">
      <dgm:prSet/>
      <dgm:spPr/>
      <dgm:t>
        <a:bodyPr/>
        <a:lstStyle/>
        <a:p>
          <a:endParaRPr lang="en-US"/>
        </a:p>
      </dgm:t>
    </dgm:pt>
    <dgm:pt modelId="{803D99AF-0D25-484B-8B10-9F35B8541849}" type="sibTrans" cxnId="{D9A7B197-D6D5-40C0-B10E-E85C94FC21FB}">
      <dgm:prSet/>
      <dgm:spPr/>
      <dgm:t>
        <a:bodyPr/>
        <a:lstStyle/>
        <a:p>
          <a:endParaRPr lang="en-US"/>
        </a:p>
      </dgm:t>
    </dgm:pt>
    <dgm:pt modelId="{638C08E3-BC60-4DFE-8684-E50D8878AD0B}">
      <dgm:prSet/>
      <dgm:spPr/>
      <dgm:t>
        <a:bodyPr/>
        <a:lstStyle/>
        <a:p>
          <a:r>
            <a:rPr lang="en-US" altLang="en-US" dirty="0">
              <a:cs typeface="Arial" panose="020B0604020202020204" pitchFamily="34" charset="0"/>
            </a:rPr>
            <a:t>Second EM Reverse Industry Day targeted for October 2024 at ETEBA BOTC</a:t>
          </a:r>
        </a:p>
      </dgm:t>
    </dgm:pt>
    <dgm:pt modelId="{E0E69761-EE8C-4778-B21D-7B088037841F}" type="parTrans" cxnId="{FD68F0E8-4853-4567-BEAD-3AE8FCD11558}">
      <dgm:prSet/>
      <dgm:spPr/>
      <dgm:t>
        <a:bodyPr/>
        <a:lstStyle/>
        <a:p>
          <a:endParaRPr lang="en-US"/>
        </a:p>
      </dgm:t>
    </dgm:pt>
    <dgm:pt modelId="{947E5BC4-7C21-4686-8EBC-8FA13EDFA8AD}" type="sibTrans" cxnId="{FD68F0E8-4853-4567-BEAD-3AE8FCD11558}">
      <dgm:prSet/>
      <dgm:spPr/>
      <dgm:t>
        <a:bodyPr/>
        <a:lstStyle/>
        <a:p>
          <a:endParaRPr lang="en-US"/>
        </a:p>
      </dgm:t>
    </dgm:pt>
    <dgm:pt modelId="{63C78B00-8FA6-4F75-A3C4-FE6F807EDCB2}">
      <dgm:prSet/>
      <dgm:spPr/>
      <dgm:t>
        <a:bodyPr/>
        <a:lstStyle/>
        <a:p>
          <a:r>
            <a:rPr lang="en-US" altLang="en-US">
              <a:cs typeface="Arial" panose="020B0604020202020204" pitchFamily="34" charset="0"/>
            </a:rPr>
            <a:t>EM is Listening – Any Other Suggestions?</a:t>
          </a:r>
        </a:p>
      </dgm:t>
    </dgm:pt>
    <dgm:pt modelId="{3D33ED05-F2C6-4D7C-9D52-59E22011B58D}" type="parTrans" cxnId="{4C0EA6C6-75C5-4905-9D31-59B1314DC3DE}">
      <dgm:prSet/>
      <dgm:spPr/>
      <dgm:t>
        <a:bodyPr/>
        <a:lstStyle/>
        <a:p>
          <a:endParaRPr lang="en-US"/>
        </a:p>
      </dgm:t>
    </dgm:pt>
    <dgm:pt modelId="{9B2AFBD4-4CAA-4473-8F88-A4F8CF2F27E2}" type="sibTrans" cxnId="{4C0EA6C6-75C5-4905-9D31-59B1314DC3DE}">
      <dgm:prSet/>
      <dgm:spPr/>
      <dgm:t>
        <a:bodyPr/>
        <a:lstStyle/>
        <a:p>
          <a:endParaRPr lang="en-US"/>
        </a:p>
      </dgm:t>
    </dgm:pt>
    <dgm:pt modelId="{C267540B-0667-4EF3-831B-730B01F6308D}">
      <dgm:prSet/>
      <dgm:spPr/>
      <dgm:t>
        <a:bodyPr/>
        <a:lstStyle/>
        <a:p>
          <a:r>
            <a:rPr lang="en-US" altLang="en-US" dirty="0">
              <a:cs typeface="Arial" panose="020B0604020202020204" pitchFamily="34" charset="0"/>
            </a:rPr>
            <a:t>Waste Management Symposium</a:t>
          </a:r>
        </a:p>
      </dgm:t>
    </dgm:pt>
    <dgm:pt modelId="{2E732C66-95EC-4795-9776-5C0A04F00E78}" type="parTrans" cxnId="{56D74074-2FF8-451A-A2DB-17EDAC13D46B}">
      <dgm:prSet/>
      <dgm:spPr/>
      <dgm:t>
        <a:bodyPr/>
        <a:lstStyle/>
        <a:p>
          <a:endParaRPr lang="en-US"/>
        </a:p>
      </dgm:t>
    </dgm:pt>
    <dgm:pt modelId="{74F97223-5814-40D8-BA92-FDC068CAD568}" type="sibTrans" cxnId="{56D74074-2FF8-451A-A2DB-17EDAC13D46B}">
      <dgm:prSet/>
      <dgm:spPr/>
      <dgm:t>
        <a:bodyPr/>
        <a:lstStyle/>
        <a:p>
          <a:endParaRPr lang="en-US"/>
        </a:p>
      </dgm:t>
    </dgm:pt>
    <dgm:pt modelId="{FF2D18DE-DAB0-4DEC-916D-ED7ED56910BD}">
      <dgm:prSet/>
      <dgm:spPr/>
      <dgm:t>
        <a:bodyPr/>
        <a:lstStyle/>
        <a:p>
          <a:r>
            <a:rPr lang="en-US" altLang="en-US">
              <a:cs typeface="Arial" panose="020B0604020202020204" pitchFamily="34" charset="0"/>
            </a:rPr>
            <a:t>First EM Reverse Industry Day held May 2023</a:t>
          </a:r>
        </a:p>
      </dgm:t>
    </dgm:pt>
    <dgm:pt modelId="{5B8C5C2A-E9B6-486A-9311-889B4943EBD7}" type="parTrans" cxnId="{932B8600-A145-4FF9-B558-6F174F75214D}">
      <dgm:prSet/>
      <dgm:spPr/>
      <dgm:t>
        <a:bodyPr/>
        <a:lstStyle/>
        <a:p>
          <a:endParaRPr lang="en-US"/>
        </a:p>
      </dgm:t>
    </dgm:pt>
    <dgm:pt modelId="{9F54E8FF-3D0A-40C8-82C8-3D4921965349}" type="sibTrans" cxnId="{932B8600-A145-4FF9-B558-6F174F75214D}">
      <dgm:prSet/>
      <dgm:spPr/>
      <dgm:t>
        <a:bodyPr/>
        <a:lstStyle/>
        <a:p>
          <a:endParaRPr lang="en-US"/>
        </a:p>
      </dgm:t>
    </dgm:pt>
    <dgm:pt modelId="{6FDCD19A-5648-4A7B-8F12-2C3CF90342A6}">
      <dgm:prSet/>
      <dgm:spPr/>
      <dgm:t>
        <a:bodyPr/>
        <a:lstStyle/>
        <a:p>
          <a:r>
            <a:rPr lang="en-US" altLang="en-US" dirty="0">
              <a:cs typeface="Arial" panose="020B0604020202020204" pitchFamily="34" charset="0"/>
            </a:rPr>
            <a:t>ETEBA Opportunities Forums</a:t>
          </a:r>
        </a:p>
      </dgm:t>
    </dgm:pt>
    <dgm:pt modelId="{8EA739E3-1480-4DCE-85D2-E4D6E327DDD2}" type="parTrans" cxnId="{94806164-2510-4D28-BA13-BD4054766A9F}">
      <dgm:prSet/>
      <dgm:spPr/>
      <dgm:t>
        <a:bodyPr/>
        <a:lstStyle/>
        <a:p>
          <a:endParaRPr lang="en-US"/>
        </a:p>
      </dgm:t>
    </dgm:pt>
    <dgm:pt modelId="{56FD214A-37B8-449B-992B-1B97D3B30905}" type="sibTrans" cxnId="{94806164-2510-4D28-BA13-BD4054766A9F}">
      <dgm:prSet/>
      <dgm:spPr/>
      <dgm:t>
        <a:bodyPr/>
        <a:lstStyle/>
        <a:p>
          <a:endParaRPr lang="en-US"/>
        </a:p>
      </dgm:t>
    </dgm:pt>
    <dgm:pt modelId="{AC04EB1E-F6A8-424F-9CFC-8CF6CE9DD1CA}">
      <dgm:prSet/>
      <dgm:spPr/>
      <dgm:t>
        <a:bodyPr/>
        <a:lstStyle/>
        <a:p>
          <a:r>
            <a:rPr lang="en-US" altLang="en-US" dirty="0">
              <a:cs typeface="Arial" panose="020B0604020202020204" pitchFamily="34" charset="0"/>
            </a:rPr>
            <a:t>8a Conference</a:t>
          </a:r>
        </a:p>
      </dgm:t>
    </dgm:pt>
    <dgm:pt modelId="{488E0009-26E9-488B-88E2-7C1871BBC4C8}" type="parTrans" cxnId="{28DC78E3-CA6A-4B52-AB4E-5A2779916587}">
      <dgm:prSet/>
      <dgm:spPr/>
      <dgm:t>
        <a:bodyPr/>
        <a:lstStyle/>
        <a:p>
          <a:endParaRPr lang="en-US"/>
        </a:p>
      </dgm:t>
    </dgm:pt>
    <dgm:pt modelId="{8BB14B5D-E916-4E16-8373-BB838A6E4D3E}" type="sibTrans" cxnId="{28DC78E3-CA6A-4B52-AB4E-5A2779916587}">
      <dgm:prSet/>
      <dgm:spPr/>
      <dgm:t>
        <a:bodyPr/>
        <a:lstStyle/>
        <a:p>
          <a:endParaRPr lang="en-US"/>
        </a:p>
      </dgm:t>
    </dgm:pt>
    <dgm:pt modelId="{1E93449B-3F3E-4F4D-90E6-0B6950583712}">
      <dgm:prSet/>
      <dgm:spPr/>
      <dgm:t>
        <a:bodyPr/>
        <a:lstStyle/>
        <a:p>
          <a:r>
            <a:rPr lang="en-US" altLang="en-US" dirty="0">
              <a:cs typeface="Arial" panose="020B0604020202020204" pitchFamily="34" charset="0"/>
            </a:rPr>
            <a:t>Reservation Economic Summit</a:t>
          </a:r>
        </a:p>
      </dgm:t>
    </dgm:pt>
    <dgm:pt modelId="{5FD67484-04EB-40A6-A399-4F29049FFA9F}" type="parTrans" cxnId="{817AA413-F792-4AC4-8666-17803DAAC531}">
      <dgm:prSet/>
      <dgm:spPr/>
      <dgm:t>
        <a:bodyPr/>
        <a:lstStyle/>
        <a:p>
          <a:endParaRPr lang="en-US"/>
        </a:p>
      </dgm:t>
    </dgm:pt>
    <dgm:pt modelId="{61E1842E-643F-481F-845E-30F8B369B48A}" type="sibTrans" cxnId="{817AA413-F792-4AC4-8666-17803DAAC531}">
      <dgm:prSet/>
      <dgm:spPr/>
      <dgm:t>
        <a:bodyPr/>
        <a:lstStyle/>
        <a:p>
          <a:endParaRPr lang="en-US"/>
        </a:p>
      </dgm:t>
    </dgm:pt>
    <dgm:pt modelId="{37A93569-FA33-415F-A7D9-EFE4B727EF37}">
      <dgm:prSet/>
      <dgm:spPr/>
      <dgm:t>
        <a:bodyPr/>
        <a:lstStyle/>
        <a:p>
          <a:r>
            <a:rPr lang="en-US" altLang="en-US" dirty="0">
              <a:cs typeface="Arial" panose="020B0604020202020204" pitchFamily="34" charset="0"/>
            </a:rPr>
            <a:t>OSDBU Small Business Conference</a:t>
          </a:r>
        </a:p>
      </dgm:t>
    </dgm:pt>
    <dgm:pt modelId="{B2BE2E04-6838-46CE-913F-D70811925E28}" type="parTrans" cxnId="{639A5AFF-C0B3-447F-AD53-E623E745FC5E}">
      <dgm:prSet/>
      <dgm:spPr/>
      <dgm:t>
        <a:bodyPr/>
        <a:lstStyle/>
        <a:p>
          <a:endParaRPr lang="en-US"/>
        </a:p>
      </dgm:t>
    </dgm:pt>
    <dgm:pt modelId="{DA0CCFB3-FFE3-4DCC-A77A-F95AC9ABE747}" type="sibTrans" cxnId="{639A5AFF-C0B3-447F-AD53-E623E745FC5E}">
      <dgm:prSet/>
      <dgm:spPr/>
      <dgm:t>
        <a:bodyPr/>
        <a:lstStyle/>
        <a:p>
          <a:endParaRPr lang="en-US"/>
        </a:p>
      </dgm:t>
    </dgm:pt>
    <dgm:pt modelId="{802B4537-E856-4ABB-AF6D-37769E504E75}">
      <dgm:prSet/>
      <dgm:spPr/>
      <dgm:t>
        <a:bodyPr/>
        <a:lstStyle/>
        <a:p>
          <a:r>
            <a:rPr lang="en-US" altLang="en-US" dirty="0">
              <a:cs typeface="Arial" panose="020B0604020202020204" pitchFamily="34" charset="0"/>
            </a:rPr>
            <a:t>3</a:t>
          </a:r>
          <a:r>
            <a:rPr lang="en-US" altLang="en-US" baseline="30000" dirty="0">
              <a:cs typeface="Arial" panose="020B0604020202020204" pitchFamily="34" charset="0"/>
            </a:rPr>
            <a:t>rd</a:t>
          </a:r>
          <a:r>
            <a:rPr lang="en-US" altLang="en-US" dirty="0">
              <a:cs typeface="Arial" panose="020B0604020202020204" pitchFamily="34" charset="0"/>
            </a:rPr>
            <a:t> Annual Small Business Thursday w/ Panels and Matchmaking – October 2024</a:t>
          </a:r>
        </a:p>
      </dgm:t>
    </dgm:pt>
    <dgm:pt modelId="{DF55554D-7909-4895-BE5B-2567F6730E22}" type="parTrans" cxnId="{C3A301FF-8131-47E8-95EC-C0CAF520DC28}">
      <dgm:prSet/>
      <dgm:spPr/>
      <dgm:t>
        <a:bodyPr/>
        <a:lstStyle/>
        <a:p>
          <a:endParaRPr lang="en-US"/>
        </a:p>
      </dgm:t>
    </dgm:pt>
    <dgm:pt modelId="{491F73AE-2936-44D5-80CD-77FA34D6E9F3}" type="sibTrans" cxnId="{C3A301FF-8131-47E8-95EC-C0CAF520DC28}">
      <dgm:prSet/>
      <dgm:spPr/>
      <dgm:t>
        <a:bodyPr/>
        <a:lstStyle/>
        <a:p>
          <a:endParaRPr lang="en-US"/>
        </a:p>
      </dgm:t>
    </dgm:pt>
    <dgm:pt modelId="{27B3B0F8-644A-4930-B856-0557EE9D180E}">
      <dgm:prSet/>
      <dgm:spPr/>
      <dgm:t>
        <a:bodyPr/>
        <a:lstStyle/>
        <a:p>
          <a:r>
            <a:rPr lang="en-US" altLang="en-US" dirty="0">
              <a:cs typeface="Arial" panose="020B0604020202020204" pitchFamily="34" charset="0"/>
            </a:rPr>
            <a:t>Exclusive Focus on Small Business</a:t>
          </a:r>
        </a:p>
      </dgm:t>
    </dgm:pt>
    <dgm:pt modelId="{BA2B8643-68EC-408B-8D9D-532F41F1D22D}" type="sibTrans" cxnId="{1CB51E83-D6ED-4A4D-A2E0-441BD72E144F}">
      <dgm:prSet/>
      <dgm:spPr/>
      <dgm:t>
        <a:bodyPr/>
        <a:lstStyle/>
        <a:p>
          <a:endParaRPr lang="en-US"/>
        </a:p>
      </dgm:t>
    </dgm:pt>
    <dgm:pt modelId="{6DDD560F-7A37-4A4F-A50E-E2B31B22A2D3}" type="parTrans" cxnId="{1CB51E83-D6ED-4A4D-A2E0-441BD72E144F}">
      <dgm:prSet/>
      <dgm:spPr/>
      <dgm:t>
        <a:bodyPr/>
        <a:lstStyle/>
        <a:p>
          <a:endParaRPr lang="en-US"/>
        </a:p>
      </dgm:t>
    </dgm:pt>
    <dgm:pt modelId="{EB03C276-16B4-464A-94E8-41447F2E4FBE}" type="pres">
      <dgm:prSet presAssocID="{14B95746-7D28-4E39-B5F7-D5D4691A1B42}" presName="linear" presStyleCnt="0">
        <dgm:presLayoutVars>
          <dgm:animLvl val="lvl"/>
          <dgm:resizeHandles val="exact"/>
        </dgm:presLayoutVars>
      </dgm:prSet>
      <dgm:spPr/>
    </dgm:pt>
    <dgm:pt modelId="{7795D78F-FBCF-4137-A63A-BE202F9A0CA3}" type="pres">
      <dgm:prSet presAssocID="{12A1A64C-6CD8-4E46-A356-22DC09F08D3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CC67515-7F88-4E5F-BF46-793E03115168}" type="pres">
      <dgm:prSet presAssocID="{12A1A64C-6CD8-4E46-A356-22DC09F08D39}" presName="childText" presStyleLbl="revTx" presStyleIdx="0" presStyleCnt="2">
        <dgm:presLayoutVars>
          <dgm:bulletEnabled val="1"/>
        </dgm:presLayoutVars>
      </dgm:prSet>
      <dgm:spPr/>
    </dgm:pt>
    <dgm:pt modelId="{D39B11CE-E87F-4B56-84D9-2BD04E004288}" type="pres">
      <dgm:prSet presAssocID="{48FFBAE4-B494-4340-920D-46591E029CC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2B70BC6-F911-43B2-82BD-445A98E283C2}" type="pres">
      <dgm:prSet presAssocID="{48FFBAE4-B494-4340-920D-46591E029CC3}" presName="childText" presStyleLbl="revTx" presStyleIdx="1" presStyleCnt="2">
        <dgm:presLayoutVars>
          <dgm:bulletEnabled val="1"/>
        </dgm:presLayoutVars>
      </dgm:prSet>
      <dgm:spPr/>
    </dgm:pt>
    <dgm:pt modelId="{B406FFF5-8345-4A28-A3E5-4E50C95A7B98}" type="pres">
      <dgm:prSet presAssocID="{63C78B00-8FA6-4F75-A3C4-FE6F807EDCB2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932B8600-A145-4FF9-B558-6F174F75214D}" srcId="{48FFBAE4-B494-4340-920D-46591E029CC3}" destId="{FF2D18DE-DAB0-4DEC-916D-ED7ED56910BD}" srcOrd="0" destOrd="0" parTransId="{5B8C5C2A-E9B6-486A-9311-889B4943EBD7}" sibTransId="{9F54E8FF-3D0A-40C8-82C8-3D4921965349}"/>
    <dgm:cxn modelId="{603DBE06-FBEB-44B6-9C17-0C07E0B0EBB8}" type="presOf" srcId="{FF2D18DE-DAB0-4DEC-916D-ED7ED56910BD}" destId="{12B70BC6-F911-43B2-82BD-445A98E283C2}" srcOrd="0" destOrd="0" presId="urn:microsoft.com/office/officeart/2005/8/layout/vList2"/>
    <dgm:cxn modelId="{04E8D006-0270-424C-85A8-D2E46D5C04C7}" type="presOf" srcId="{37A93569-FA33-415F-A7D9-EFE4B727EF37}" destId="{5CC67515-7F88-4E5F-BF46-793E03115168}" srcOrd="0" destOrd="3" presId="urn:microsoft.com/office/officeart/2005/8/layout/vList2"/>
    <dgm:cxn modelId="{D585BC12-26D2-403C-848B-266FC0A4D682}" type="presOf" srcId="{27B3B0F8-644A-4930-B856-0557EE9D180E}" destId="{12B70BC6-F911-43B2-82BD-445A98E283C2}" srcOrd="0" destOrd="2" presId="urn:microsoft.com/office/officeart/2005/8/layout/vList2"/>
    <dgm:cxn modelId="{817AA413-F792-4AC4-8666-17803DAAC531}" srcId="{12A1A64C-6CD8-4E46-A356-22DC09F08D39}" destId="{1E93449B-3F3E-4F4D-90E6-0B6950583712}" srcOrd="4" destOrd="0" parTransId="{5FD67484-04EB-40A6-A399-4F29049FFA9F}" sibTransId="{61E1842E-643F-481F-845E-30F8B369B48A}"/>
    <dgm:cxn modelId="{21A04443-C054-4AA4-8DA8-1F28EA53CA0B}" type="presOf" srcId="{C267540B-0667-4EF3-831B-730B01F6308D}" destId="{5CC67515-7F88-4E5F-BF46-793E03115168}" srcOrd="0" destOrd="0" presId="urn:microsoft.com/office/officeart/2005/8/layout/vList2"/>
    <dgm:cxn modelId="{8D6E435B-125E-41A6-8F58-76B61968679C}" srcId="{14B95746-7D28-4E39-B5F7-D5D4691A1B42}" destId="{12A1A64C-6CD8-4E46-A356-22DC09F08D39}" srcOrd="0" destOrd="0" parTransId="{047B3CDE-06E8-49D0-BD66-4FC4A18002FD}" sibTransId="{D342ADA6-C786-405F-AB12-4BC07FD0F9CB}"/>
    <dgm:cxn modelId="{058FA461-38F5-44DB-A10A-ADBB250A8909}" type="presOf" srcId="{1E93449B-3F3E-4F4D-90E6-0B6950583712}" destId="{5CC67515-7F88-4E5F-BF46-793E03115168}" srcOrd="0" destOrd="5" presId="urn:microsoft.com/office/officeart/2005/8/layout/vList2"/>
    <dgm:cxn modelId="{94806164-2510-4D28-BA13-BD4054766A9F}" srcId="{12A1A64C-6CD8-4E46-A356-22DC09F08D39}" destId="{6FDCD19A-5648-4A7B-8F12-2C3CF90342A6}" srcOrd="1" destOrd="0" parTransId="{8EA739E3-1480-4DCE-85D2-E4D6E327DDD2}" sibTransId="{56FD214A-37B8-449B-992B-1B97D3B30905}"/>
    <dgm:cxn modelId="{6AF5B267-9737-4CFB-A009-89577160D258}" type="presOf" srcId="{12A1A64C-6CD8-4E46-A356-22DC09F08D39}" destId="{7795D78F-FBCF-4137-A63A-BE202F9A0CA3}" srcOrd="0" destOrd="0" presId="urn:microsoft.com/office/officeart/2005/8/layout/vList2"/>
    <dgm:cxn modelId="{56D74074-2FF8-451A-A2DB-17EDAC13D46B}" srcId="{12A1A64C-6CD8-4E46-A356-22DC09F08D39}" destId="{C267540B-0667-4EF3-831B-730B01F6308D}" srcOrd="0" destOrd="0" parTransId="{2E732C66-95EC-4795-9776-5C0A04F00E78}" sibTransId="{74F97223-5814-40D8-BA92-FDC068CAD568}"/>
    <dgm:cxn modelId="{75ACC475-EB3E-4861-A667-E82E5DC287CB}" type="presOf" srcId="{14B95746-7D28-4E39-B5F7-D5D4691A1B42}" destId="{EB03C276-16B4-464A-94E8-41447F2E4FBE}" srcOrd="0" destOrd="0" presId="urn:microsoft.com/office/officeart/2005/8/layout/vList2"/>
    <dgm:cxn modelId="{1CB51E83-D6ED-4A4D-A2E0-441BD72E144F}" srcId="{638C08E3-BC60-4DFE-8684-E50D8878AD0B}" destId="{27B3B0F8-644A-4930-B856-0557EE9D180E}" srcOrd="0" destOrd="0" parTransId="{6DDD560F-7A37-4A4F-A50E-E2B31B22A2D3}" sibTransId="{BA2B8643-68EC-408B-8D9D-532F41F1D22D}"/>
    <dgm:cxn modelId="{D9A7B197-D6D5-40C0-B10E-E85C94FC21FB}" srcId="{14B95746-7D28-4E39-B5F7-D5D4691A1B42}" destId="{48FFBAE4-B494-4340-920D-46591E029CC3}" srcOrd="1" destOrd="0" parTransId="{6A7090CF-8BEB-48ED-A0EC-5FC7BE621F9F}" sibTransId="{803D99AF-0D25-484B-8B10-9F35B8541849}"/>
    <dgm:cxn modelId="{53B9D29F-C861-434D-AB67-D874969F8DAE}" type="presOf" srcId="{63C78B00-8FA6-4F75-A3C4-FE6F807EDCB2}" destId="{B406FFF5-8345-4A28-A3E5-4E50C95A7B98}" srcOrd="0" destOrd="0" presId="urn:microsoft.com/office/officeart/2005/8/layout/vList2"/>
    <dgm:cxn modelId="{CA463AB8-F3E6-499A-9012-290B5DED6347}" type="presOf" srcId="{AC04EB1E-F6A8-424F-9CFC-8CF6CE9DD1CA}" destId="{5CC67515-7F88-4E5F-BF46-793E03115168}" srcOrd="0" destOrd="4" presId="urn:microsoft.com/office/officeart/2005/8/layout/vList2"/>
    <dgm:cxn modelId="{B88CFCC3-CB1B-4637-9FBD-3923D5142F50}" type="presOf" srcId="{48FFBAE4-B494-4340-920D-46591E029CC3}" destId="{D39B11CE-E87F-4B56-84D9-2BD04E004288}" srcOrd="0" destOrd="0" presId="urn:microsoft.com/office/officeart/2005/8/layout/vList2"/>
    <dgm:cxn modelId="{4C0EA6C6-75C5-4905-9D31-59B1314DC3DE}" srcId="{14B95746-7D28-4E39-B5F7-D5D4691A1B42}" destId="{63C78B00-8FA6-4F75-A3C4-FE6F807EDCB2}" srcOrd="2" destOrd="0" parTransId="{3D33ED05-F2C6-4D7C-9D52-59E22011B58D}" sibTransId="{9B2AFBD4-4CAA-4473-8F88-A4F8CF2F27E2}"/>
    <dgm:cxn modelId="{83753CE3-4E55-45CF-8982-0180350E7995}" type="presOf" srcId="{802B4537-E856-4ABB-AF6D-37769E504E75}" destId="{5CC67515-7F88-4E5F-BF46-793E03115168}" srcOrd="0" destOrd="2" presId="urn:microsoft.com/office/officeart/2005/8/layout/vList2"/>
    <dgm:cxn modelId="{28DC78E3-CA6A-4B52-AB4E-5A2779916587}" srcId="{12A1A64C-6CD8-4E46-A356-22DC09F08D39}" destId="{AC04EB1E-F6A8-424F-9CFC-8CF6CE9DD1CA}" srcOrd="3" destOrd="0" parTransId="{488E0009-26E9-488B-88E2-7C1871BBC4C8}" sibTransId="{8BB14B5D-E916-4E16-8373-BB838A6E4D3E}"/>
    <dgm:cxn modelId="{FD68F0E8-4853-4567-BEAD-3AE8FCD11558}" srcId="{48FFBAE4-B494-4340-920D-46591E029CC3}" destId="{638C08E3-BC60-4DFE-8684-E50D8878AD0B}" srcOrd="1" destOrd="0" parTransId="{E0E69761-EE8C-4778-B21D-7B088037841F}" sibTransId="{947E5BC4-7C21-4686-8EBC-8FA13EDFA8AD}"/>
    <dgm:cxn modelId="{D00CEBEB-1695-437D-9978-37EC31B0EABD}" type="presOf" srcId="{6FDCD19A-5648-4A7B-8F12-2C3CF90342A6}" destId="{5CC67515-7F88-4E5F-BF46-793E03115168}" srcOrd="0" destOrd="1" presId="urn:microsoft.com/office/officeart/2005/8/layout/vList2"/>
    <dgm:cxn modelId="{C8EBDEF0-7EB5-49D3-96D0-846571896089}" type="presOf" srcId="{638C08E3-BC60-4DFE-8684-E50D8878AD0B}" destId="{12B70BC6-F911-43B2-82BD-445A98E283C2}" srcOrd="0" destOrd="1" presId="urn:microsoft.com/office/officeart/2005/8/layout/vList2"/>
    <dgm:cxn modelId="{C3A301FF-8131-47E8-95EC-C0CAF520DC28}" srcId="{6FDCD19A-5648-4A7B-8F12-2C3CF90342A6}" destId="{802B4537-E856-4ABB-AF6D-37769E504E75}" srcOrd="0" destOrd="0" parTransId="{DF55554D-7909-4895-BE5B-2567F6730E22}" sibTransId="{491F73AE-2936-44D5-80CD-77FA34D6E9F3}"/>
    <dgm:cxn modelId="{639A5AFF-C0B3-447F-AD53-E623E745FC5E}" srcId="{12A1A64C-6CD8-4E46-A356-22DC09F08D39}" destId="{37A93569-FA33-415F-A7D9-EFE4B727EF37}" srcOrd="2" destOrd="0" parTransId="{B2BE2E04-6838-46CE-913F-D70811925E28}" sibTransId="{DA0CCFB3-FFE3-4DCC-A77A-F95AC9ABE747}"/>
    <dgm:cxn modelId="{59AD78E4-0ABD-4A1D-A5C6-A09C35F83D91}" type="presParOf" srcId="{EB03C276-16B4-464A-94E8-41447F2E4FBE}" destId="{7795D78F-FBCF-4137-A63A-BE202F9A0CA3}" srcOrd="0" destOrd="0" presId="urn:microsoft.com/office/officeart/2005/8/layout/vList2"/>
    <dgm:cxn modelId="{4D9B7257-88FF-4116-80D9-5DA701A8561C}" type="presParOf" srcId="{EB03C276-16B4-464A-94E8-41447F2E4FBE}" destId="{5CC67515-7F88-4E5F-BF46-793E03115168}" srcOrd="1" destOrd="0" presId="urn:microsoft.com/office/officeart/2005/8/layout/vList2"/>
    <dgm:cxn modelId="{FBB442D0-E680-4260-A750-7B28433AB97B}" type="presParOf" srcId="{EB03C276-16B4-464A-94E8-41447F2E4FBE}" destId="{D39B11CE-E87F-4B56-84D9-2BD04E004288}" srcOrd="2" destOrd="0" presId="urn:microsoft.com/office/officeart/2005/8/layout/vList2"/>
    <dgm:cxn modelId="{326EB7FA-7A53-413E-859B-A8DBF18F646C}" type="presParOf" srcId="{EB03C276-16B4-464A-94E8-41447F2E4FBE}" destId="{12B70BC6-F911-43B2-82BD-445A98E283C2}" srcOrd="3" destOrd="0" presId="urn:microsoft.com/office/officeart/2005/8/layout/vList2"/>
    <dgm:cxn modelId="{D662C8F3-3400-4599-9D30-9A1BDC65E23C}" type="presParOf" srcId="{EB03C276-16B4-464A-94E8-41447F2E4FBE}" destId="{B406FFF5-8345-4A28-A3E5-4E50C95A7B9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3B8CD23-49FD-4A2F-B115-8C86747081C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D2C97B1-8FAB-45D6-9851-E4D91B99F6FD}">
      <dgm:prSet phldrT="[Text]"/>
      <dgm:spPr/>
      <dgm:t>
        <a:bodyPr/>
        <a:lstStyle/>
        <a:p>
          <a:pPr>
            <a:buFont typeface="+mj-lt"/>
            <a:buAutoNum type="arabicPeriod"/>
          </a:pPr>
          <a:r>
            <a:rPr lang="en-US" dirty="0"/>
            <a:t>1. Make sure you are registered on SAM.gov</a:t>
          </a:r>
        </a:p>
      </dgm:t>
    </dgm:pt>
    <dgm:pt modelId="{E4D59C02-0260-447F-92FF-62022BD702FE}" type="parTrans" cxnId="{C8731900-3C8C-447C-9C18-21FA8FF6E140}">
      <dgm:prSet/>
      <dgm:spPr/>
      <dgm:t>
        <a:bodyPr/>
        <a:lstStyle/>
        <a:p>
          <a:endParaRPr lang="en-US"/>
        </a:p>
      </dgm:t>
    </dgm:pt>
    <dgm:pt modelId="{ADBC8D25-BECE-459B-B299-E7764BAA156C}" type="sibTrans" cxnId="{C8731900-3C8C-447C-9C18-21FA8FF6E140}">
      <dgm:prSet/>
      <dgm:spPr/>
      <dgm:t>
        <a:bodyPr/>
        <a:lstStyle/>
        <a:p>
          <a:endParaRPr lang="en-US"/>
        </a:p>
      </dgm:t>
    </dgm:pt>
    <dgm:pt modelId="{991785B4-3DC5-41A3-AA44-051C46E92E11}">
      <dgm:prSet phldrT="[Text]"/>
      <dgm:spPr/>
      <dgm:t>
        <a:bodyPr/>
        <a:lstStyle/>
        <a:p>
          <a:r>
            <a:rPr lang="en-US" dirty="0"/>
            <a:t>And make sure your registration is updated!</a:t>
          </a:r>
        </a:p>
      </dgm:t>
    </dgm:pt>
    <dgm:pt modelId="{61DB29C3-6C2B-422D-911D-9FD8F7EF5FF0}" type="parTrans" cxnId="{F6405DBD-7D01-4D22-BBE7-30E897E7841D}">
      <dgm:prSet/>
      <dgm:spPr/>
      <dgm:t>
        <a:bodyPr/>
        <a:lstStyle/>
        <a:p>
          <a:endParaRPr lang="en-US"/>
        </a:p>
      </dgm:t>
    </dgm:pt>
    <dgm:pt modelId="{796EF118-B032-4A75-AF8E-868602190DC8}" type="sibTrans" cxnId="{F6405DBD-7D01-4D22-BBE7-30E897E7841D}">
      <dgm:prSet/>
      <dgm:spPr/>
      <dgm:t>
        <a:bodyPr/>
        <a:lstStyle/>
        <a:p>
          <a:endParaRPr lang="en-US"/>
        </a:p>
      </dgm:t>
    </dgm:pt>
    <dgm:pt modelId="{B8B568CE-3EDD-4673-AF18-394C8FE0E217}">
      <dgm:prSet phldrT="[Text]"/>
      <dgm:spPr/>
      <dgm:t>
        <a:bodyPr/>
        <a:lstStyle/>
        <a:p>
          <a:r>
            <a:rPr lang="en-US" dirty="0"/>
            <a:t>2. Do you qualify for a socioeconomic designation? Seek certification if so.</a:t>
          </a:r>
        </a:p>
      </dgm:t>
    </dgm:pt>
    <dgm:pt modelId="{3407F079-7DFD-4D98-A953-A3C286F24463}" type="parTrans" cxnId="{9D186A7D-C60D-464B-AA00-55EF09E0B9B7}">
      <dgm:prSet/>
      <dgm:spPr/>
      <dgm:t>
        <a:bodyPr/>
        <a:lstStyle/>
        <a:p>
          <a:endParaRPr lang="en-US"/>
        </a:p>
      </dgm:t>
    </dgm:pt>
    <dgm:pt modelId="{CBC195BF-67C9-450A-A652-474DED865240}" type="sibTrans" cxnId="{9D186A7D-C60D-464B-AA00-55EF09E0B9B7}">
      <dgm:prSet/>
      <dgm:spPr/>
      <dgm:t>
        <a:bodyPr/>
        <a:lstStyle/>
        <a:p>
          <a:endParaRPr lang="en-US"/>
        </a:p>
      </dgm:t>
    </dgm:pt>
    <dgm:pt modelId="{A7A70CD2-6BDE-4A2D-90C7-D3BC0D7862CD}">
      <dgm:prSet phldrT="[Text]"/>
      <dgm:spPr/>
      <dgm:t>
        <a:bodyPr/>
        <a:lstStyle/>
        <a:p>
          <a:r>
            <a:rPr lang="en-US" dirty="0"/>
            <a:t>SDB/8(a), WOSB, SDVOSB, HUBZone.</a:t>
          </a:r>
        </a:p>
      </dgm:t>
    </dgm:pt>
    <dgm:pt modelId="{3EE9AF71-4C58-4211-AFF0-7B8C081DE7FC}" type="parTrans" cxnId="{00872864-179A-4A55-B116-992DA2929159}">
      <dgm:prSet/>
      <dgm:spPr/>
      <dgm:t>
        <a:bodyPr/>
        <a:lstStyle/>
        <a:p>
          <a:endParaRPr lang="en-US"/>
        </a:p>
      </dgm:t>
    </dgm:pt>
    <dgm:pt modelId="{592AD463-8C78-403B-9C1F-497D036CDEFD}" type="sibTrans" cxnId="{00872864-179A-4A55-B116-992DA2929159}">
      <dgm:prSet/>
      <dgm:spPr/>
      <dgm:t>
        <a:bodyPr/>
        <a:lstStyle/>
        <a:p>
          <a:endParaRPr lang="en-US"/>
        </a:p>
      </dgm:t>
    </dgm:pt>
    <dgm:pt modelId="{21CBE1D0-3D5F-4167-BE0A-AEF1D57F62D2}">
      <dgm:prSet/>
      <dgm:spPr/>
      <dgm:t>
        <a:bodyPr/>
        <a:lstStyle/>
        <a:p>
          <a:r>
            <a:rPr lang="en-US" dirty="0"/>
            <a:t>3. Reach out to those who can help you.</a:t>
          </a:r>
        </a:p>
      </dgm:t>
    </dgm:pt>
    <dgm:pt modelId="{2A380DFB-D9ED-4A89-B236-8983A95B01F9}" type="parTrans" cxnId="{DE04E1B0-7699-4E47-B5F9-CE2E696735A9}">
      <dgm:prSet/>
      <dgm:spPr/>
      <dgm:t>
        <a:bodyPr/>
        <a:lstStyle/>
        <a:p>
          <a:endParaRPr lang="en-US"/>
        </a:p>
      </dgm:t>
    </dgm:pt>
    <dgm:pt modelId="{9168F1FB-A141-4D47-BC00-6253478A779A}" type="sibTrans" cxnId="{DE04E1B0-7699-4E47-B5F9-CE2E696735A9}">
      <dgm:prSet/>
      <dgm:spPr/>
      <dgm:t>
        <a:bodyPr/>
        <a:lstStyle/>
        <a:p>
          <a:endParaRPr lang="en-US"/>
        </a:p>
      </dgm:t>
    </dgm:pt>
    <dgm:pt modelId="{1C57EF5C-BE71-4D4A-A06B-0A0A5D75B928}">
      <dgm:prSet/>
      <dgm:spPr/>
      <dgm:t>
        <a:bodyPr/>
        <a:lstStyle/>
        <a:p>
          <a:r>
            <a:rPr lang="en-US" dirty="0"/>
            <a:t>4. Use your free resources. </a:t>
          </a:r>
        </a:p>
      </dgm:t>
    </dgm:pt>
    <dgm:pt modelId="{F56E4FE3-A7BC-4FF4-85BE-D39F79D700E7}" type="parTrans" cxnId="{98BEB695-F608-4195-929D-FD65F8AFCF98}">
      <dgm:prSet/>
      <dgm:spPr/>
      <dgm:t>
        <a:bodyPr/>
        <a:lstStyle/>
        <a:p>
          <a:endParaRPr lang="en-US"/>
        </a:p>
      </dgm:t>
    </dgm:pt>
    <dgm:pt modelId="{B21A6F34-3CAC-4F09-9EEA-85BAA8064E0C}" type="sibTrans" cxnId="{98BEB695-F608-4195-929D-FD65F8AFCF98}">
      <dgm:prSet/>
      <dgm:spPr/>
      <dgm:t>
        <a:bodyPr/>
        <a:lstStyle/>
        <a:p>
          <a:endParaRPr lang="en-US"/>
        </a:p>
      </dgm:t>
    </dgm:pt>
    <dgm:pt modelId="{17FA7C56-0903-4837-A42D-D400CBF79011}">
      <dgm:prSet/>
      <dgm:spPr/>
      <dgm:t>
        <a:bodyPr/>
        <a:lstStyle/>
        <a:p>
          <a:r>
            <a:rPr lang="en-US" dirty="0"/>
            <a:t>Detailed questions are best.</a:t>
          </a:r>
        </a:p>
      </dgm:t>
    </dgm:pt>
    <dgm:pt modelId="{883A5DE2-EBA2-4B37-A231-9C77974B4BE8}" type="parTrans" cxnId="{7CEF0D2B-DB23-41F6-ADDD-B2057B4D9269}">
      <dgm:prSet/>
      <dgm:spPr/>
      <dgm:t>
        <a:bodyPr/>
        <a:lstStyle/>
        <a:p>
          <a:endParaRPr lang="en-US"/>
        </a:p>
      </dgm:t>
    </dgm:pt>
    <dgm:pt modelId="{02E517F5-E4A4-4358-91D0-5E9DAAD43152}" type="sibTrans" cxnId="{7CEF0D2B-DB23-41F6-ADDD-B2057B4D9269}">
      <dgm:prSet/>
      <dgm:spPr/>
      <dgm:t>
        <a:bodyPr/>
        <a:lstStyle/>
        <a:p>
          <a:endParaRPr lang="en-US"/>
        </a:p>
      </dgm:t>
    </dgm:pt>
    <dgm:pt modelId="{DBA8353A-F023-4F16-8681-6A327F04FB27}">
      <dgm:prSet/>
      <dgm:spPr/>
      <dgm:t>
        <a:bodyPr/>
        <a:lstStyle/>
        <a:p>
          <a:r>
            <a:rPr lang="en-US" dirty="0"/>
            <a:t>You do not have to pay for guidance on registering on SAM or getting small business/socioeconomic certifications. </a:t>
          </a:r>
        </a:p>
      </dgm:t>
    </dgm:pt>
    <dgm:pt modelId="{9B8B4614-7D11-47C2-8679-533D5905147F}" type="parTrans" cxnId="{2FB2C189-6786-4440-BEDF-026CA2A0C953}">
      <dgm:prSet/>
      <dgm:spPr/>
      <dgm:t>
        <a:bodyPr/>
        <a:lstStyle/>
        <a:p>
          <a:endParaRPr lang="en-US"/>
        </a:p>
      </dgm:t>
    </dgm:pt>
    <dgm:pt modelId="{1B5877C0-E889-4C17-B7C1-00DFCFEF2173}" type="sibTrans" cxnId="{2FB2C189-6786-4440-BEDF-026CA2A0C953}">
      <dgm:prSet/>
      <dgm:spPr/>
      <dgm:t>
        <a:bodyPr/>
        <a:lstStyle/>
        <a:p>
          <a:endParaRPr lang="en-US"/>
        </a:p>
      </dgm:t>
    </dgm:pt>
    <dgm:pt modelId="{DD6C6C19-AB83-498D-AB29-0BCEDDDE1A77}">
      <dgm:prSet/>
      <dgm:spPr/>
      <dgm:t>
        <a:bodyPr/>
        <a:lstStyle/>
        <a:p>
          <a:r>
            <a:rPr lang="en-US" dirty="0"/>
            <a:t>Contact the SBA, local APEX Accelerators, and federal Small Business Program Managers before hiring a consultant if you need help.</a:t>
          </a:r>
        </a:p>
      </dgm:t>
    </dgm:pt>
    <dgm:pt modelId="{48F0330A-02CC-4988-8A15-C5A31EB734B2}" type="parTrans" cxnId="{EFC67CA8-211D-4D9E-A8FA-C98AC6F109F4}">
      <dgm:prSet/>
      <dgm:spPr/>
      <dgm:t>
        <a:bodyPr/>
        <a:lstStyle/>
        <a:p>
          <a:endParaRPr lang="en-US"/>
        </a:p>
      </dgm:t>
    </dgm:pt>
    <dgm:pt modelId="{B2570A6E-F3B4-4272-956D-103D97ECC0B9}" type="sibTrans" cxnId="{EFC67CA8-211D-4D9E-A8FA-C98AC6F109F4}">
      <dgm:prSet/>
      <dgm:spPr/>
      <dgm:t>
        <a:bodyPr/>
        <a:lstStyle/>
        <a:p>
          <a:endParaRPr lang="en-US"/>
        </a:p>
      </dgm:t>
    </dgm:pt>
    <dgm:pt modelId="{C90D57F7-2198-4EDE-B2B5-C06646B9724C}" type="pres">
      <dgm:prSet presAssocID="{F3B8CD23-49FD-4A2F-B115-8C86747081C5}" presName="linear" presStyleCnt="0">
        <dgm:presLayoutVars>
          <dgm:animLvl val="lvl"/>
          <dgm:resizeHandles val="exact"/>
        </dgm:presLayoutVars>
      </dgm:prSet>
      <dgm:spPr/>
    </dgm:pt>
    <dgm:pt modelId="{DEE78892-D61C-436B-93AF-CD0061D9CD47}" type="pres">
      <dgm:prSet presAssocID="{4D2C97B1-8FAB-45D6-9851-E4D91B99F6FD}" presName="parentText" presStyleLbl="node1" presStyleIdx="0" presStyleCnt="4" custLinFactNeighborX="17841" custLinFactNeighborY="315">
        <dgm:presLayoutVars>
          <dgm:chMax val="0"/>
          <dgm:bulletEnabled val="1"/>
        </dgm:presLayoutVars>
      </dgm:prSet>
      <dgm:spPr/>
    </dgm:pt>
    <dgm:pt modelId="{8C4C10E8-CE05-45C3-BD03-94D9AF755BAD}" type="pres">
      <dgm:prSet presAssocID="{4D2C97B1-8FAB-45D6-9851-E4D91B99F6FD}" presName="childText" presStyleLbl="revTx" presStyleIdx="0" presStyleCnt="4">
        <dgm:presLayoutVars>
          <dgm:bulletEnabled val="1"/>
        </dgm:presLayoutVars>
      </dgm:prSet>
      <dgm:spPr/>
    </dgm:pt>
    <dgm:pt modelId="{AC7A4AEA-4BDB-408A-8A95-3AE34E18048F}" type="pres">
      <dgm:prSet presAssocID="{B8B568CE-3EDD-4673-AF18-394C8FE0E217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E5FD0292-F10E-4B11-9A25-F07636B1A94C}" type="pres">
      <dgm:prSet presAssocID="{B8B568CE-3EDD-4673-AF18-394C8FE0E217}" presName="childText" presStyleLbl="revTx" presStyleIdx="1" presStyleCnt="4">
        <dgm:presLayoutVars>
          <dgm:bulletEnabled val="1"/>
        </dgm:presLayoutVars>
      </dgm:prSet>
      <dgm:spPr/>
    </dgm:pt>
    <dgm:pt modelId="{58162A01-D0FF-4587-B27A-35F7502C64A6}" type="pres">
      <dgm:prSet presAssocID="{21CBE1D0-3D5F-4167-BE0A-AEF1D57F62D2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7EF87BD3-37AC-4193-BF8E-B44DA72C7CA1}" type="pres">
      <dgm:prSet presAssocID="{21CBE1D0-3D5F-4167-BE0A-AEF1D57F62D2}" presName="childText" presStyleLbl="revTx" presStyleIdx="2" presStyleCnt="4">
        <dgm:presLayoutVars>
          <dgm:bulletEnabled val="1"/>
        </dgm:presLayoutVars>
      </dgm:prSet>
      <dgm:spPr/>
    </dgm:pt>
    <dgm:pt modelId="{84BCD1B3-062B-4416-B936-B27133D1D1F3}" type="pres">
      <dgm:prSet presAssocID="{1C57EF5C-BE71-4D4A-A06B-0A0A5D75B928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A424D45D-6D60-4598-AAB8-458E6417C349}" type="pres">
      <dgm:prSet presAssocID="{1C57EF5C-BE71-4D4A-A06B-0A0A5D75B928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C8731900-3C8C-447C-9C18-21FA8FF6E140}" srcId="{F3B8CD23-49FD-4A2F-B115-8C86747081C5}" destId="{4D2C97B1-8FAB-45D6-9851-E4D91B99F6FD}" srcOrd="0" destOrd="0" parTransId="{E4D59C02-0260-447F-92FF-62022BD702FE}" sibTransId="{ADBC8D25-BECE-459B-B299-E7764BAA156C}"/>
    <dgm:cxn modelId="{FE63F707-3626-4208-BE6A-CD2DC1B1AC6C}" type="presOf" srcId="{4D2C97B1-8FAB-45D6-9851-E4D91B99F6FD}" destId="{DEE78892-D61C-436B-93AF-CD0061D9CD47}" srcOrd="0" destOrd="0" presId="urn:microsoft.com/office/officeart/2005/8/layout/vList2"/>
    <dgm:cxn modelId="{7CEF0D2B-DB23-41F6-ADDD-B2057B4D9269}" srcId="{21CBE1D0-3D5F-4167-BE0A-AEF1D57F62D2}" destId="{17FA7C56-0903-4837-A42D-D400CBF79011}" srcOrd="0" destOrd="0" parTransId="{883A5DE2-EBA2-4B37-A231-9C77974B4BE8}" sibTransId="{02E517F5-E4A4-4358-91D0-5E9DAAD43152}"/>
    <dgm:cxn modelId="{185D6B34-B14F-44B7-9FDA-A94A925062AC}" type="presOf" srcId="{B8B568CE-3EDD-4673-AF18-394C8FE0E217}" destId="{AC7A4AEA-4BDB-408A-8A95-3AE34E18048F}" srcOrd="0" destOrd="0" presId="urn:microsoft.com/office/officeart/2005/8/layout/vList2"/>
    <dgm:cxn modelId="{002F3948-B0C4-4762-88E3-27B29360BC6F}" type="presOf" srcId="{17FA7C56-0903-4837-A42D-D400CBF79011}" destId="{7EF87BD3-37AC-4193-BF8E-B44DA72C7CA1}" srcOrd="0" destOrd="0" presId="urn:microsoft.com/office/officeart/2005/8/layout/vList2"/>
    <dgm:cxn modelId="{00872864-179A-4A55-B116-992DA2929159}" srcId="{B8B568CE-3EDD-4673-AF18-394C8FE0E217}" destId="{A7A70CD2-6BDE-4A2D-90C7-D3BC0D7862CD}" srcOrd="0" destOrd="0" parTransId="{3EE9AF71-4C58-4211-AFF0-7B8C081DE7FC}" sibTransId="{592AD463-8C78-403B-9C1F-497D036CDEFD}"/>
    <dgm:cxn modelId="{560E556C-3B3B-4A78-A2DA-7F8139D6238A}" type="presOf" srcId="{A7A70CD2-6BDE-4A2D-90C7-D3BC0D7862CD}" destId="{E5FD0292-F10E-4B11-9A25-F07636B1A94C}" srcOrd="0" destOrd="0" presId="urn:microsoft.com/office/officeart/2005/8/layout/vList2"/>
    <dgm:cxn modelId="{9D186A7D-C60D-464B-AA00-55EF09E0B9B7}" srcId="{F3B8CD23-49FD-4A2F-B115-8C86747081C5}" destId="{B8B568CE-3EDD-4673-AF18-394C8FE0E217}" srcOrd="1" destOrd="0" parTransId="{3407F079-7DFD-4D98-A953-A3C286F24463}" sibTransId="{CBC195BF-67C9-450A-A652-474DED865240}"/>
    <dgm:cxn modelId="{2FB2C189-6786-4440-BEDF-026CA2A0C953}" srcId="{1C57EF5C-BE71-4D4A-A06B-0A0A5D75B928}" destId="{DBA8353A-F023-4F16-8681-6A327F04FB27}" srcOrd="0" destOrd="0" parTransId="{9B8B4614-7D11-47C2-8679-533D5905147F}" sibTransId="{1B5877C0-E889-4C17-B7C1-00DFCFEF2173}"/>
    <dgm:cxn modelId="{98BEB695-F608-4195-929D-FD65F8AFCF98}" srcId="{F3B8CD23-49FD-4A2F-B115-8C86747081C5}" destId="{1C57EF5C-BE71-4D4A-A06B-0A0A5D75B928}" srcOrd="3" destOrd="0" parTransId="{F56E4FE3-A7BC-4FF4-85BE-D39F79D700E7}" sibTransId="{B21A6F34-3CAC-4F09-9EEA-85BAA8064E0C}"/>
    <dgm:cxn modelId="{3894DB96-D1F5-49AD-B236-3437A8F5C827}" type="presOf" srcId="{991785B4-3DC5-41A3-AA44-051C46E92E11}" destId="{8C4C10E8-CE05-45C3-BD03-94D9AF755BAD}" srcOrd="0" destOrd="0" presId="urn:microsoft.com/office/officeart/2005/8/layout/vList2"/>
    <dgm:cxn modelId="{3A29359D-7352-487D-B713-47C30222BC2D}" type="presOf" srcId="{21CBE1D0-3D5F-4167-BE0A-AEF1D57F62D2}" destId="{58162A01-D0FF-4587-B27A-35F7502C64A6}" srcOrd="0" destOrd="0" presId="urn:microsoft.com/office/officeart/2005/8/layout/vList2"/>
    <dgm:cxn modelId="{412E749E-1DF0-480F-B38E-91618C062113}" type="presOf" srcId="{1C57EF5C-BE71-4D4A-A06B-0A0A5D75B928}" destId="{84BCD1B3-062B-4416-B936-B27133D1D1F3}" srcOrd="0" destOrd="0" presId="urn:microsoft.com/office/officeart/2005/8/layout/vList2"/>
    <dgm:cxn modelId="{EFC67CA8-211D-4D9E-A8FA-C98AC6F109F4}" srcId="{1C57EF5C-BE71-4D4A-A06B-0A0A5D75B928}" destId="{DD6C6C19-AB83-498D-AB29-0BCEDDDE1A77}" srcOrd="1" destOrd="0" parTransId="{48F0330A-02CC-4988-8A15-C5A31EB734B2}" sibTransId="{B2570A6E-F3B4-4272-956D-103D97ECC0B9}"/>
    <dgm:cxn modelId="{D40A4AAB-BA20-4A0A-9728-313C31160A17}" type="presOf" srcId="{DBA8353A-F023-4F16-8681-6A327F04FB27}" destId="{A424D45D-6D60-4598-AAB8-458E6417C349}" srcOrd="0" destOrd="0" presId="urn:microsoft.com/office/officeart/2005/8/layout/vList2"/>
    <dgm:cxn modelId="{DE04E1B0-7699-4E47-B5F9-CE2E696735A9}" srcId="{F3B8CD23-49FD-4A2F-B115-8C86747081C5}" destId="{21CBE1D0-3D5F-4167-BE0A-AEF1D57F62D2}" srcOrd="2" destOrd="0" parTransId="{2A380DFB-D9ED-4A89-B236-8983A95B01F9}" sibTransId="{9168F1FB-A141-4D47-BC00-6253478A779A}"/>
    <dgm:cxn modelId="{F6405DBD-7D01-4D22-BBE7-30E897E7841D}" srcId="{4D2C97B1-8FAB-45D6-9851-E4D91B99F6FD}" destId="{991785B4-3DC5-41A3-AA44-051C46E92E11}" srcOrd="0" destOrd="0" parTransId="{61DB29C3-6C2B-422D-911D-9FD8F7EF5FF0}" sibTransId="{796EF118-B032-4A75-AF8E-868602190DC8}"/>
    <dgm:cxn modelId="{2D3A8BDC-FD32-4FC1-8261-31DA75B76A97}" type="presOf" srcId="{F3B8CD23-49FD-4A2F-B115-8C86747081C5}" destId="{C90D57F7-2198-4EDE-B2B5-C06646B9724C}" srcOrd="0" destOrd="0" presId="urn:microsoft.com/office/officeart/2005/8/layout/vList2"/>
    <dgm:cxn modelId="{441850E0-0B68-4E11-9C72-71B50D331F8F}" type="presOf" srcId="{DD6C6C19-AB83-498D-AB29-0BCEDDDE1A77}" destId="{A424D45D-6D60-4598-AAB8-458E6417C349}" srcOrd="0" destOrd="1" presId="urn:microsoft.com/office/officeart/2005/8/layout/vList2"/>
    <dgm:cxn modelId="{0871997F-B80F-4FA6-B9C5-8BB56C7F6D77}" type="presParOf" srcId="{C90D57F7-2198-4EDE-B2B5-C06646B9724C}" destId="{DEE78892-D61C-436B-93AF-CD0061D9CD47}" srcOrd="0" destOrd="0" presId="urn:microsoft.com/office/officeart/2005/8/layout/vList2"/>
    <dgm:cxn modelId="{5D6A3DB9-F2DA-4709-B452-AD681C21A70E}" type="presParOf" srcId="{C90D57F7-2198-4EDE-B2B5-C06646B9724C}" destId="{8C4C10E8-CE05-45C3-BD03-94D9AF755BAD}" srcOrd="1" destOrd="0" presId="urn:microsoft.com/office/officeart/2005/8/layout/vList2"/>
    <dgm:cxn modelId="{7BEBF877-3874-47E5-9C1F-AF8B3D4EB16E}" type="presParOf" srcId="{C90D57F7-2198-4EDE-B2B5-C06646B9724C}" destId="{AC7A4AEA-4BDB-408A-8A95-3AE34E18048F}" srcOrd="2" destOrd="0" presId="urn:microsoft.com/office/officeart/2005/8/layout/vList2"/>
    <dgm:cxn modelId="{97428F59-E075-45E8-88B0-52AC6453F27D}" type="presParOf" srcId="{C90D57F7-2198-4EDE-B2B5-C06646B9724C}" destId="{E5FD0292-F10E-4B11-9A25-F07636B1A94C}" srcOrd="3" destOrd="0" presId="urn:microsoft.com/office/officeart/2005/8/layout/vList2"/>
    <dgm:cxn modelId="{AD8BA886-82EE-468F-9B62-29A82FE3E66B}" type="presParOf" srcId="{C90D57F7-2198-4EDE-B2B5-C06646B9724C}" destId="{58162A01-D0FF-4587-B27A-35F7502C64A6}" srcOrd="4" destOrd="0" presId="urn:microsoft.com/office/officeart/2005/8/layout/vList2"/>
    <dgm:cxn modelId="{8E3D4172-FF94-4379-9030-580D1764A813}" type="presParOf" srcId="{C90D57F7-2198-4EDE-B2B5-C06646B9724C}" destId="{7EF87BD3-37AC-4193-BF8E-B44DA72C7CA1}" srcOrd="5" destOrd="0" presId="urn:microsoft.com/office/officeart/2005/8/layout/vList2"/>
    <dgm:cxn modelId="{9B3FD79A-8797-4FFE-AAC2-FB67F100FE62}" type="presParOf" srcId="{C90D57F7-2198-4EDE-B2B5-C06646B9724C}" destId="{84BCD1B3-062B-4416-B936-B27133D1D1F3}" srcOrd="6" destOrd="0" presId="urn:microsoft.com/office/officeart/2005/8/layout/vList2"/>
    <dgm:cxn modelId="{E2A84D95-1F20-44D8-8361-DA06317A7CED}" type="presParOf" srcId="{C90D57F7-2198-4EDE-B2B5-C06646B9724C}" destId="{A424D45D-6D60-4598-AAB8-458E6417C349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B83303-E28B-4CC6-A6B8-2E6C6E1D237C}">
      <dsp:nvSpPr>
        <dsp:cNvPr id="0" name=""/>
        <dsp:cNvSpPr/>
      </dsp:nvSpPr>
      <dsp:spPr>
        <a:xfrm>
          <a:off x="19355" y="2058"/>
          <a:ext cx="2568582" cy="15411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Special Nuclear Materials &amp; Spent Nuclear Fuel</a:t>
          </a:r>
        </a:p>
      </dsp:txBody>
      <dsp:txXfrm>
        <a:off x="19355" y="2058"/>
        <a:ext cx="2568582" cy="1541149"/>
      </dsp:txXfrm>
    </dsp:sp>
    <dsp:sp modelId="{83357A38-A853-4F27-B0D8-DB6347F9868B}">
      <dsp:nvSpPr>
        <dsp:cNvPr id="0" name=""/>
        <dsp:cNvSpPr/>
      </dsp:nvSpPr>
      <dsp:spPr>
        <a:xfrm>
          <a:off x="2844796" y="2058"/>
          <a:ext cx="2568582" cy="15411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Radioactive Tank Waste</a:t>
          </a:r>
        </a:p>
      </dsp:txBody>
      <dsp:txXfrm>
        <a:off x="2844796" y="2058"/>
        <a:ext cx="2568582" cy="1541149"/>
      </dsp:txXfrm>
    </dsp:sp>
    <dsp:sp modelId="{017EAB3E-33FB-4432-B90A-C8F9043FEF31}">
      <dsp:nvSpPr>
        <dsp:cNvPr id="0" name=""/>
        <dsp:cNvSpPr/>
      </dsp:nvSpPr>
      <dsp:spPr>
        <a:xfrm>
          <a:off x="5670237" y="2058"/>
          <a:ext cx="2568582" cy="15411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TRU &amp; Solid Waste</a:t>
          </a:r>
        </a:p>
      </dsp:txBody>
      <dsp:txXfrm>
        <a:off x="5670237" y="2058"/>
        <a:ext cx="2568582" cy="1541149"/>
      </dsp:txXfrm>
    </dsp:sp>
    <dsp:sp modelId="{97B365AB-9C9C-4762-88F3-DC05C0622E27}">
      <dsp:nvSpPr>
        <dsp:cNvPr id="0" name=""/>
        <dsp:cNvSpPr/>
      </dsp:nvSpPr>
      <dsp:spPr>
        <a:xfrm>
          <a:off x="19355" y="1800066"/>
          <a:ext cx="2568582" cy="15411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Facility D&amp;D</a:t>
          </a:r>
        </a:p>
      </dsp:txBody>
      <dsp:txXfrm>
        <a:off x="19355" y="1800066"/>
        <a:ext cx="2568582" cy="1541149"/>
      </dsp:txXfrm>
    </dsp:sp>
    <dsp:sp modelId="{C1779B49-69F3-4952-917E-6A6F256AC86E}">
      <dsp:nvSpPr>
        <dsp:cNvPr id="0" name=""/>
        <dsp:cNvSpPr/>
      </dsp:nvSpPr>
      <dsp:spPr>
        <a:xfrm>
          <a:off x="2844796" y="1800066"/>
          <a:ext cx="2568582" cy="15411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Soil &amp; Groundwater</a:t>
          </a:r>
        </a:p>
      </dsp:txBody>
      <dsp:txXfrm>
        <a:off x="2844796" y="1800066"/>
        <a:ext cx="2568582" cy="1541149"/>
      </dsp:txXfrm>
    </dsp:sp>
    <dsp:sp modelId="{2B0BF6F4-B0DD-4ECB-A384-49854E9DEDD9}">
      <dsp:nvSpPr>
        <dsp:cNvPr id="0" name=""/>
        <dsp:cNvSpPr/>
      </dsp:nvSpPr>
      <dsp:spPr>
        <a:xfrm>
          <a:off x="5670237" y="1800066"/>
          <a:ext cx="2568582" cy="15411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Site Services</a:t>
          </a:r>
        </a:p>
      </dsp:txBody>
      <dsp:txXfrm>
        <a:off x="5670237" y="1800066"/>
        <a:ext cx="2568582" cy="15411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A17F7A-8FC4-4D4E-9C57-AA4A5C83D3E0}">
      <dsp:nvSpPr>
        <dsp:cNvPr id="0" name=""/>
        <dsp:cNvSpPr/>
      </dsp:nvSpPr>
      <dsp:spPr>
        <a:xfrm>
          <a:off x="43" y="38348"/>
          <a:ext cx="4199415" cy="518400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Prime Contracts</a:t>
          </a:r>
        </a:p>
      </dsp:txBody>
      <dsp:txXfrm>
        <a:off x="43" y="38348"/>
        <a:ext cx="4199415" cy="518400"/>
      </dsp:txXfrm>
    </dsp:sp>
    <dsp:sp modelId="{0F42CDFD-9775-4F52-B256-641AC5C26997}">
      <dsp:nvSpPr>
        <dsp:cNvPr id="0" name=""/>
        <dsp:cNvSpPr/>
      </dsp:nvSpPr>
      <dsp:spPr>
        <a:xfrm>
          <a:off x="43" y="556748"/>
          <a:ext cx="4199415" cy="242109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Large and small business primes for a wide range of services to include site cleanup/remediation contracts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en-US" sz="1800" kern="1200" dirty="0">
              <a:solidFill>
                <a:srgbClr val="000000"/>
              </a:solidFill>
            </a:rPr>
            <a:t>Use of set-aside and socio-economic programs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IDIQs and BOAs (including the End State Contracting Model)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GSA schedules </a:t>
          </a:r>
        </a:p>
      </dsp:txBody>
      <dsp:txXfrm>
        <a:off x="43" y="556748"/>
        <a:ext cx="4199415" cy="2421090"/>
      </dsp:txXfrm>
    </dsp:sp>
    <dsp:sp modelId="{02ED9D99-B0D0-46BE-A3A2-5F36AF73A057}">
      <dsp:nvSpPr>
        <dsp:cNvPr id="0" name=""/>
        <dsp:cNvSpPr/>
      </dsp:nvSpPr>
      <dsp:spPr>
        <a:xfrm>
          <a:off x="4787377" y="38348"/>
          <a:ext cx="4199415" cy="518400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Subcontracts</a:t>
          </a:r>
        </a:p>
      </dsp:txBody>
      <dsp:txXfrm>
        <a:off x="4787377" y="38348"/>
        <a:ext cx="4199415" cy="518400"/>
      </dsp:txXfrm>
    </dsp:sp>
    <dsp:sp modelId="{3AC152E2-6923-4140-9AA1-4688BB6E0AA1}">
      <dsp:nvSpPr>
        <dsp:cNvPr id="0" name=""/>
        <dsp:cNvSpPr/>
      </dsp:nvSpPr>
      <dsp:spPr>
        <a:xfrm>
          <a:off x="4787377" y="556748"/>
          <a:ext cx="4199415" cy="242109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Teaming subcontractors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Post-award subcontracts (large and small business, including socio-economic)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Strategic sourcing, including Supply Chain Management Center and Integrated Contractor Purchasing Team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Mentor-Protégé Program</a:t>
          </a:r>
        </a:p>
      </dsp:txBody>
      <dsp:txXfrm>
        <a:off x="4787377" y="556748"/>
        <a:ext cx="4199415" cy="24210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573C88-B793-4F3A-A9CB-DA96EAEB7DD6}">
      <dsp:nvSpPr>
        <dsp:cNvPr id="0" name=""/>
        <dsp:cNvSpPr/>
      </dsp:nvSpPr>
      <dsp:spPr>
        <a:xfrm rot="5400000">
          <a:off x="6950999" y="-2917241"/>
          <a:ext cx="901893" cy="696653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Use of set-aside and/or socio-economic programs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Contracts to 8as, Indian country, and ANCs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Process generally begins with RFI (e.g., recent RFI for Bettis adjacent property development)</a:t>
          </a:r>
        </a:p>
      </dsp:txBody>
      <dsp:txXfrm rot="-5400000">
        <a:off x="3918677" y="159108"/>
        <a:ext cx="6922511" cy="813839"/>
      </dsp:txXfrm>
    </dsp:sp>
    <dsp:sp modelId="{32231607-8274-4BDA-983E-CEAC3B555CA8}">
      <dsp:nvSpPr>
        <dsp:cNvPr id="0" name=""/>
        <dsp:cNvSpPr/>
      </dsp:nvSpPr>
      <dsp:spPr>
        <a:xfrm>
          <a:off x="0" y="2343"/>
          <a:ext cx="3918677" cy="11273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Direct prime contracts </a:t>
          </a:r>
        </a:p>
      </dsp:txBody>
      <dsp:txXfrm>
        <a:off x="55034" y="57377"/>
        <a:ext cx="3808609" cy="1017299"/>
      </dsp:txXfrm>
    </dsp:sp>
    <dsp:sp modelId="{14F27FCD-52D5-4617-9180-4A41CC46227F}">
      <dsp:nvSpPr>
        <dsp:cNvPr id="0" name=""/>
        <dsp:cNvSpPr/>
      </dsp:nvSpPr>
      <dsp:spPr>
        <a:xfrm rot="5400000">
          <a:off x="6950999" y="-1733505"/>
          <a:ext cx="901893" cy="696653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Mandated goals in large business contracts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Hold contractors accountable for performance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Meaningful work</a:t>
          </a:r>
        </a:p>
      </dsp:txBody>
      <dsp:txXfrm rot="-5400000">
        <a:off x="3918677" y="1342844"/>
        <a:ext cx="6922511" cy="813839"/>
      </dsp:txXfrm>
    </dsp:sp>
    <dsp:sp modelId="{C73CDCA7-C2EE-43E9-B562-AE6D0394A3F9}">
      <dsp:nvSpPr>
        <dsp:cNvPr id="0" name=""/>
        <dsp:cNvSpPr/>
      </dsp:nvSpPr>
      <dsp:spPr>
        <a:xfrm>
          <a:off x="0" y="1186079"/>
          <a:ext cx="3918677" cy="11273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Subcontracting</a:t>
          </a:r>
        </a:p>
      </dsp:txBody>
      <dsp:txXfrm>
        <a:off x="55034" y="1241113"/>
        <a:ext cx="3808609" cy="1017299"/>
      </dsp:txXfrm>
    </dsp:sp>
    <dsp:sp modelId="{D945AF59-7232-4F66-AF8E-63F971CA843E}">
      <dsp:nvSpPr>
        <dsp:cNvPr id="0" name=""/>
        <dsp:cNvSpPr/>
      </dsp:nvSpPr>
      <dsp:spPr>
        <a:xfrm rot="5400000">
          <a:off x="6950999" y="-549770"/>
          <a:ext cx="901893" cy="696653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SBA program and/or DOE program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Major RFPs/contracts require agreement(s)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Mentors provide technical assistance, business development, planning, strategy, guidance</a:t>
          </a:r>
        </a:p>
      </dsp:txBody>
      <dsp:txXfrm rot="-5400000">
        <a:off x="3918677" y="2526579"/>
        <a:ext cx="6922511" cy="813839"/>
      </dsp:txXfrm>
    </dsp:sp>
    <dsp:sp modelId="{E8A71125-00F9-4EA4-AB9E-8C972D635DC0}">
      <dsp:nvSpPr>
        <dsp:cNvPr id="0" name=""/>
        <dsp:cNvSpPr/>
      </dsp:nvSpPr>
      <dsp:spPr>
        <a:xfrm>
          <a:off x="0" y="2369815"/>
          <a:ext cx="3918677" cy="11273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Mentor-Protégé program</a:t>
          </a:r>
        </a:p>
      </dsp:txBody>
      <dsp:txXfrm>
        <a:off x="55034" y="2424849"/>
        <a:ext cx="3808609" cy="1017299"/>
      </dsp:txXfrm>
    </dsp:sp>
    <dsp:sp modelId="{1BB4E993-D1F7-454A-9E1A-591168DAE89B}">
      <dsp:nvSpPr>
        <dsp:cNvPr id="0" name=""/>
        <dsp:cNvSpPr/>
      </dsp:nvSpPr>
      <dsp:spPr>
        <a:xfrm rot="5400000">
          <a:off x="6950999" y="633965"/>
          <a:ext cx="901893" cy="696653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Supply Chain Management Center and Integrated Contractor Purchasing Team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Self-identify as potential supplier; small business credit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Metrics contribute toward category management achievement</a:t>
          </a:r>
        </a:p>
      </dsp:txBody>
      <dsp:txXfrm rot="-5400000">
        <a:off x="3918677" y="3710315"/>
        <a:ext cx="6922511" cy="813839"/>
      </dsp:txXfrm>
    </dsp:sp>
    <dsp:sp modelId="{47E4ADAB-BF52-402F-B558-A578883401A5}">
      <dsp:nvSpPr>
        <dsp:cNvPr id="0" name=""/>
        <dsp:cNvSpPr/>
      </dsp:nvSpPr>
      <dsp:spPr>
        <a:xfrm>
          <a:off x="0" y="3553550"/>
          <a:ext cx="3918677" cy="11273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Strategic Sourcing</a:t>
          </a:r>
        </a:p>
      </dsp:txBody>
      <dsp:txXfrm>
        <a:off x="55034" y="3608584"/>
        <a:ext cx="3808609" cy="101729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95D78F-FBCF-4137-A63A-BE202F9A0CA3}">
      <dsp:nvSpPr>
        <dsp:cNvPr id="0" name=""/>
        <dsp:cNvSpPr/>
      </dsp:nvSpPr>
      <dsp:spPr>
        <a:xfrm>
          <a:off x="0" y="399051"/>
          <a:ext cx="10405615" cy="1034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OMB Memo M-22-03, Advancing Equity in Federal Procurement: </a:t>
          </a:r>
          <a:r>
            <a:rPr lang="en-US" sz="2600" kern="1200" dirty="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https://www.whitehouse.gov/wp-content/uploads/2021/12/M-22-03.pdf</a:t>
          </a:r>
          <a:r>
            <a:rPr lang="en-US" sz="2600" kern="1200" dirty="0">
              <a:solidFill>
                <a:schemeClr val="bg1"/>
              </a:solidFill>
            </a:rPr>
            <a:t>  </a:t>
          </a:r>
        </a:p>
      </dsp:txBody>
      <dsp:txXfrm>
        <a:off x="50489" y="449540"/>
        <a:ext cx="10304637" cy="933302"/>
      </dsp:txXfrm>
    </dsp:sp>
    <dsp:sp modelId="{EED2DA6C-9E2A-46F2-821F-0FE5D3407B98}">
      <dsp:nvSpPr>
        <dsp:cNvPr id="0" name=""/>
        <dsp:cNvSpPr/>
      </dsp:nvSpPr>
      <dsp:spPr>
        <a:xfrm>
          <a:off x="0" y="1433331"/>
          <a:ext cx="10405615" cy="1318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378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Increased focus on Small Disadvantaged Business (SDB) goals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Increase spending for other socioeconomic small businesses/traditionally underserved businesses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Increase small business supplier base, including expanded outreach and engagement</a:t>
          </a:r>
        </a:p>
      </dsp:txBody>
      <dsp:txXfrm>
        <a:off x="0" y="1433331"/>
        <a:ext cx="10405615" cy="1318590"/>
      </dsp:txXfrm>
    </dsp:sp>
    <dsp:sp modelId="{2A144E0D-D01F-4500-A411-395B3E17D008}">
      <dsp:nvSpPr>
        <dsp:cNvPr id="0" name=""/>
        <dsp:cNvSpPr/>
      </dsp:nvSpPr>
      <dsp:spPr>
        <a:xfrm>
          <a:off x="0" y="2751921"/>
          <a:ext cx="10405615" cy="1034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Preference to set-aside for small business (including socioeconomic set-asides) wherever possible</a:t>
          </a:r>
        </a:p>
      </dsp:txBody>
      <dsp:txXfrm>
        <a:off x="50489" y="2802410"/>
        <a:ext cx="10304637" cy="933302"/>
      </dsp:txXfrm>
    </dsp:sp>
    <dsp:sp modelId="{A8690D54-4BCD-4B35-A394-94FA6F7EB646}">
      <dsp:nvSpPr>
        <dsp:cNvPr id="0" name=""/>
        <dsp:cNvSpPr/>
      </dsp:nvSpPr>
      <dsp:spPr>
        <a:xfrm>
          <a:off x="0" y="3786201"/>
          <a:ext cx="10405615" cy="430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378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If not, include substantive subcontracting requirements, including socioeconomic categories</a:t>
          </a:r>
        </a:p>
      </dsp:txBody>
      <dsp:txXfrm>
        <a:off x="0" y="3786201"/>
        <a:ext cx="10405615" cy="43056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95D78F-FBCF-4137-A63A-BE202F9A0CA3}">
      <dsp:nvSpPr>
        <dsp:cNvPr id="0" name=""/>
        <dsp:cNvSpPr/>
      </dsp:nvSpPr>
      <dsp:spPr>
        <a:xfrm>
          <a:off x="0" y="135666"/>
          <a:ext cx="10515599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3200" kern="1200" dirty="0">
              <a:cs typeface="Arial" panose="020B0604020202020204" pitchFamily="34" charset="0"/>
            </a:rPr>
            <a:t>Small Business Clauses and Provisions in Major EM Contracts</a:t>
          </a:r>
          <a:endParaRPr lang="en-US" sz="3200" kern="1200" dirty="0"/>
        </a:p>
      </dsp:txBody>
      <dsp:txXfrm>
        <a:off x="37467" y="173133"/>
        <a:ext cx="10440665" cy="692586"/>
      </dsp:txXfrm>
    </dsp:sp>
    <dsp:sp modelId="{EED2DA6C-9E2A-46F2-821F-0FE5D3407B98}">
      <dsp:nvSpPr>
        <dsp:cNvPr id="0" name=""/>
        <dsp:cNvSpPr/>
      </dsp:nvSpPr>
      <dsp:spPr>
        <a:xfrm>
          <a:off x="0" y="903186"/>
          <a:ext cx="10515599" cy="3576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altLang="en-US" sz="2400" kern="1200" dirty="0">
              <a:cs typeface="Arial" panose="020B0604020202020204" pitchFamily="34" charset="0"/>
            </a:rPr>
            <a:t>Section H, Subcontracted Work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altLang="en-US" sz="2400" kern="1200" dirty="0">
              <a:cs typeface="Arial" panose="020B0604020202020204" pitchFamily="34" charset="0"/>
            </a:rPr>
            <a:t>Section B, Small Business Subcontracting Fee Reduction Clause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altLang="en-US" sz="2400" kern="1200" dirty="0">
              <a:cs typeface="Arial" panose="020B0604020202020204" pitchFamily="34" charset="0"/>
            </a:rPr>
            <a:t>Sections L/M, Small Business Participation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altLang="en-US" sz="2400" kern="1200" dirty="0">
              <a:cs typeface="Arial" panose="020B0604020202020204" pitchFamily="34" charset="0"/>
            </a:rPr>
            <a:t>Teaming Subcontractors (Not subject to post-award subcontract consent)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altLang="en-US" sz="2400" kern="1200" dirty="0">
              <a:cs typeface="Arial" panose="020B0604020202020204" pitchFamily="34" charset="0"/>
            </a:rPr>
            <a:t>Mentor-protégé agreements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altLang="en-US" sz="2400" kern="1200" dirty="0">
              <a:cs typeface="Arial" panose="020B0604020202020204" pitchFamily="34" charset="0"/>
            </a:rPr>
            <a:t>Sections C/L/M, Improvements to work processes, procedures, and technologies throughout the contract/ordering period</a:t>
          </a:r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altLang="en-US" sz="2400" i="1" kern="1200" dirty="0">
              <a:cs typeface="Arial" panose="020B0604020202020204" pitchFamily="34" charset="0"/>
            </a:rPr>
            <a:t>EM is interested in input from industry regarding ideas for further gains in small business inclusion at the prime and subcontract level</a:t>
          </a:r>
          <a:endParaRPr lang="en-US" altLang="en-US" sz="2400" kern="1200" dirty="0">
            <a:cs typeface="Arial" panose="020B0604020202020204" pitchFamily="34" charset="0"/>
          </a:endParaRPr>
        </a:p>
      </dsp:txBody>
      <dsp:txXfrm>
        <a:off x="0" y="903186"/>
        <a:ext cx="10515599" cy="357696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3916DF-AD8F-42E9-9C0D-683E742D08D3}">
      <dsp:nvSpPr>
        <dsp:cNvPr id="0" name=""/>
        <dsp:cNvSpPr/>
      </dsp:nvSpPr>
      <dsp:spPr>
        <a:xfrm>
          <a:off x="51" y="216009"/>
          <a:ext cx="4913783" cy="691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EM Sites</a:t>
          </a:r>
        </a:p>
      </dsp:txBody>
      <dsp:txXfrm>
        <a:off x="51" y="216009"/>
        <a:ext cx="4913783" cy="691200"/>
      </dsp:txXfrm>
    </dsp:sp>
    <dsp:sp modelId="{6D2B0FBC-C80A-42A9-8335-1AA11027CFA2}">
      <dsp:nvSpPr>
        <dsp:cNvPr id="0" name=""/>
        <dsp:cNvSpPr/>
      </dsp:nvSpPr>
      <dsp:spPr>
        <a:xfrm>
          <a:off x="51" y="907209"/>
          <a:ext cx="4913783" cy="32281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/>
            <a:t>PPPO Operations and Site Mission Support (formerly DUF6)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PPPO Technical Support Services *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Paducah Infrastructure Support Services *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Oak Ridge Technical, Management, and Administrative *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/>
            <a:t>West Valley Phase 1B (ESCM)</a:t>
          </a:r>
        </a:p>
      </dsp:txBody>
      <dsp:txXfrm>
        <a:off x="51" y="907209"/>
        <a:ext cx="4913783" cy="3228120"/>
      </dsp:txXfrm>
    </dsp:sp>
    <dsp:sp modelId="{87C599FA-82ED-42DB-B356-006813FA1157}">
      <dsp:nvSpPr>
        <dsp:cNvPr id="0" name=""/>
        <dsp:cNvSpPr/>
      </dsp:nvSpPr>
      <dsp:spPr>
        <a:xfrm>
          <a:off x="5601764" y="216009"/>
          <a:ext cx="4913783" cy="691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HQ/Corporate Initiatives</a:t>
          </a:r>
        </a:p>
      </dsp:txBody>
      <dsp:txXfrm>
        <a:off x="5601764" y="216009"/>
        <a:ext cx="4913783" cy="691200"/>
      </dsp:txXfrm>
    </dsp:sp>
    <dsp:sp modelId="{49846E29-77F9-4344-818E-5CFC110D419C}">
      <dsp:nvSpPr>
        <dsp:cNvPr id="0" name=""/>
        <dsp:cNvSpPr/>
      </dsp:nvSpPr>
      <dsp:spPr>
        <a:xfrm>
          <a:off x="5601764" y="907209"/>
          <a:ext cx="4913783" cy="32281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/>
            <a:t>Elemental Mercury Long-Term Management and Storage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SB Nationwide DD&amp;R * (including ETEC Task Order) (recent award)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/>
            <a:t>EM HQ Consolidated Technical Support Services *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/>
            <a:t>LB Nationwide DD&amp;R Task Orders</a:t>
          </a:r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/>
            <a:t>Naval Reactors Cleanup</a:t>
          </a:r>
        </a:p>
      </dsp:txBody>
      <dsp:txXfrm>
        <a:off x="5601764" y="907209"/>
        <a:ext cx="4913783" cy="322812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95D78F-FBCF-4137-A63A-BE202F9A0CA3}">
      <dsp:nvSpPr>
        <dsp:cNvPr id="0" name=""/>
        <dsp:cNvSpPr/>
      </dsp:nvSpPr>
      <dsp:spPr>
        <a:xfrm>
          <a:off x="0" y="144231"/>
          <a:ext cx="10770782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100" kern="1200" dirty="0">
              <a:cs typeface="Arial" panose="020B0604020202020204" pitchFamily="34" charset="0"/>
            </a:rPr>
            <a:t>Key Features</a:t>
          </a:r>
          <a:endParaRPr lang="en-US" sz="2100" kern="1200" dirty="0"/>
        </a:p>
      </dsp:txBody>
      <dsp:txXfrm>
        <a:off x="24588" y="168819"/>
        <a:ext cx="10721606" cy="454509"/>
      </dsp:txXfrm>
    </dsp:sp>
    <dsp:sp modelId="{5CC67515-7F88-4E5F-BF46-793E03115168}">
      <dsp:nvSpPr>
        <dsp:cNvPr id="0" name=""/>
        <dsp:cNvSpPr/>
      </dsp:nvSpPr>
      <dsp:spPr>
        <a:xfrm>
          <a:off x="0" y="647916"/>
          <a:ext cx="10770782" cy="35645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972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>
              <a:latin typeface="Calibri" panose="020F0502020204030204" pitchFamily="34" charset="0"/>
              <a:cs typeface="Calibri" panose="020F0502020204030204" pitchFamily="34" charset="0"/>
            </a:rPr>
            <a:t>DOE Goal of </a:t>
          </a:r>
          <a:r>
            <a:rPr lang="en-US" sz="1600" b="1" kern="1200" dirty="0">
              <a:latin typeface="Calibri" panose="020F0502020204030204" pitchFamily="34" charset="0"/>
              <a:cs typeface="Calibri" panose="020F0502020204030204" pitchFamily="34" charset="0"/>
            </a:rPr>
            <a:t>4% Cost Savings </a:t>
          </a:r>
          <a:r>
            <a:rPr lang="en-US" sz="1600" kern="1200" dirty="0">
              <a:latin typeface="Calibri" panose="020F0502020204030204" pitchFamily="34" charset="0"/>
              <a:cs typeface="Calibri" panose="020F0502020204030204" pitchFamily="34" charset="0"/>
            </a:rPr>
            <a:t>annually through Strategic Sourcing.</a:t>
          </a:r>
          <a:endParaRPr lang="en-US" altLang="en-US" sz="1600" kern="1200" dirty="0"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NNSA holds a contract with the </a:t>
          </a:r>
          <a:r>
            <a:rPr lang="en-US" sz="1600" b="1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SCMC </a:t>
          </a:r>
          <a:r>
            <a:rPr lang="en-US" sz="160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for strategic cost savings.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>
              <a:latin typeface="Calibri" panose="020F0502020204030204" pitchFamily="34" charset="0"/>
              <a:cs typeface="Calibri" panose="020F0502020204030204" pitchFamily="34" charset="0"/>
            </a:rPr>
            <a:t>EM partners with NNSA to utilize the contract.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>
              <a:latin typeface="Calibri" panose="020F0502020204030204" pitchFamily="34" charset="0"/>
              <a:cs typeface="Calibri" panose="020F0502020204030204" pitchFamily="34" charset="0"/>
            </a:rPr>
            <a:t>SCMC offers Cost Saving Agreements to EM Prime Contractors in the areas </a:t>
          </a:r>
          <a:r>
            <a:rPr lang="en-US" sz="1600" b="1" kern="1200" dirty="0">
              <a:latin typeface="Calibri" panose="020F0502020204030204" pitchFamily="34" charset="0"/>
              <a:cs typeface="Calibri" panose="020F0502020204030204" pitchFamily="34" charset="0"/>
            </a:rPr>
            <a:t>of Information Technology, Operating Supplies, and Professional Services.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>
              <a:latin typeface="Calibri" panose="020F0502020204030204" pitchFamily="34" charset="0"/>
              <a:cs typeface="Calibri" panose="020F0502020204030204" pitchFamily="34" charset="0"/>
            </a:rPr>
            <a:t>Currently over 100 agreements, a majority of which are held by small businesses.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Agreements meet applicable requirements of </a:t>
          </a:r>
          <a:r>
            <a:rPr lang="en-US" sz="1600" b="1" strike="noStrike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DOE Policy Flash 2014-18, </a:t>
          </a:r>
          <a:r>
            <a:rPr lang="en-US" sz="160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more commonly known as the “</a:t>
          </a:r>
          <a:r>
            <a:rPr lang="en-US" sz="1600" b="1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Golden Ticket”.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Greater availability of services through SCMC in recent years, which more closely aligns with EM mission.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Compliance with FITARA requirements for IT services.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Future business opportunities are posted on the SCMC website: thescmcgroup.energy.gov 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/>
            <a:t>Contractors complete a supplier profile to be considered for future opportunities. 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SCMC uses the data to select suppliers to best serve EM Prime Contractors.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altLang="en-US" sz="1600" kern="1200" dirty="0">
            <a:cs typeface="Arial" panose="020B0604020202020204" pitchFamily="34" charset="0"/>
          </a:endParaRPr>
        </a:p>
      </dsp:txBody>
      <dsp:txXfrm>
        <a:off x="0" y="647916"/>
        <a:ext cx="10770782" cy="356453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95D78F-FBCF-4137-A63A-BE202F9A0CA3}">
      <dsp:nvSpPr>
        <dsp:cNvPr id="0" name=""/>
        <dsp:cNvSpPr/>
      </dsp:nvSpPr>
      <dsp:spPr>
        <a:xfrm>
          <a:off x="0" y="69081"/>
          <a:ext cx="10236939" cy="527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200" kern="1200" dirty="0">
              <a:cs typeface="Arial" panose="020B0604020202020204" pitchFamily="34" charset="0"/>
            </a:rPr>
            <a:t>Conference Engagement</a:t>
          </a:r>
          <a:endParaRPr lang="en-US" sz="2200" kern="1200" dirty="0"/>
        </a:p>
      </dsp:txBody>
      <dsp:txXfrm>
        <a:off x="25759" y="94840"/>
        <a:ext cx="10185421" cy="476152"/>
      </dsp:txXfrm>
    </dsp:sp>
    <dsp:sp modelId="{5CC67515-7F88-4E5F-BF46-793E03115168}">
      <dsp:nvSpPr>
        <dsp:cNvPr id="0" name=""/>
        <dsp:cNvSpPr/>
      </dsp:nvSpPr>
      <dsp:spPr>
        <a:xfrm>
          <a:off x="0" y="596751"/>
          <a:ext cx="10236939" cy="1776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5023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altLang="en-US" sz="1700" kern="1200" dirty="0">
              <a:cs typeface="Arial" panose="020B0604020202020204" pitchFamily="34" charset="0"/>
            </a:rPr>
            <a:t>Waste Management Symposium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altLang="en-US" sz="1700" kern="1200" dirty="0">
              <a:cs typeface="Arial" panose="020B0604020202020204" pitchFamily="34" charset="0"/>
            </a:rPr>
            <a:t>ETEBA Opportunities Forums</a:t>
          </a: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altLang="en-US" sz="1700" kern="1200" dirty="0">
              <a:cs typeface="Arial" panose="020B0604020202020204" pitchFamily="34" charset="0"/>
            </a:rPr>
            <a:t>3</a:t>
          </a:r>
          <a:r>
            <a:rPr lang="en-US" altLang="en-US" sz="1700" kern="1200" baseline="30000" dirty="0">
              <a:cs typeface="Arial" panose="020B0604020202020204" pitchFamily="34" charset="0"/>
            </a:rPr>
            <a:t>rd</a:t>
          </a:r>
          <a:r>
            <a:rPr lang="en-US" altLang="en-US" sz="1700" kern="1200" dirty="0">
              <a:cs typeface="Arial" panose="020B0604020202020204" pitchFamily="34" charset="0"/>
            </a:rPr>
            <a:t> Annual Small Business Thursday w/ Panels and Matchmaking – October 2024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altLang="en-US" sz="1700" kern="1200" dirty="0">
              <a:cs typeface="Arial" panose="020B0604020202020204" pitchFamily="34" charset="0"/>
            </a:rPr>
            <a:t>OSDBU Small Business Conference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altLang="en-US" sz="1700" kern="1200" dirty="0">
              <a:cs typeface="Arial" panose="020B0604020202020204" pitchFamily="34" charset="0"/>
            </a:rPr>
            <a:t>8a Conference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altLang="en-US" sz="1700" kern="1200" dirty="0">
              <a:cs typeface="Arial" panose="020B0604020202020204" pitchFamily="34" charset="0"/>
            </a:rPr>
            <a:t>Reservation Economic Summit</a:t>
          </a:r>
        </a:p>
      </dsp:txBody>
      <dsp:txXfrm>
        <a:off x="0" y="596751"/>
        <a:ext cx="10236939" cy="1776060"/>
      </dsp:txXfrm>
    </dsp:sp>
    <dsp:sp modelId="{D39B11CE-E87F-4B56-84D9-2BD04E004288}">
      <dsp:nvSpPr>
        <dsp:cNvPr id="0" name=""/>
        <dsp:cNvSpPr/>
      </dsp:nvSpPr>
      <dsp:spPr>
        <a:xfrm>
          <a:off x="0" y="2372811"/>
          <a:ext cx="10236939" cy="527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200" kern="1200">
              <a:cs typeface="Arial" panose="020B0604020202020204" pitchFamily="34" charset="0"/>
            </a:rPr>
            <a:t>Reverse Industry Day</a:t>
          </a:r>
        </a:p>
      </dsp:txBody>
      <dsp:txXfrm>
        <a:off x="25759" y="2398570"/>
        <a:ext cx="10185421" cy="476152"/>
      </dsp:txXfrm>
    </dsp:sp>
    <dsp:sp modelId="{12B70BC6-F911-43B2-82BD-445A98E283C2}">
      <dsp:nvSpPr>
        <dsp:cNvPr id="0" name=""/>
        <dsp:cNvSpPr/>
      </dsp:nvSpPr>
      <dsp:spPr>
        <a:xfrm>
          <a:off x="0" y="2900481"/>
          <a:ext cx="10236939" cy="8880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5023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altLang="en-US" sz="1700" kern="1200">
              <a:cs typeface="Arial" panose="020B0604020202020204" pitchFamily="34" charset="0"/>
            </a:rPr>
            <a:t>First EM Reverse Industry Day held May 2023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altLang="en-US" sz="1700" kern="1200" dirty="0">
              <a:cs typeface="Arial" panose="020B0604020202020204" pitchFamily="34" charset="0"/>
            </a:rPr>
            <a:t>Second EM Reverse Industry Day targeted for October 2024 at ETEBA BOTC</a:t>
          </a: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altLang="en-US" sz="1700" kern="1200" dirty="0">
              <a:cs typeface="Arial" panose="020B0604020202020204" pitchFamily="34" charset="0"/>
            </a:rPr>
            <a:t>Exclusive Focus on Small Business</a:t>
          </a:r>
        </a:p>
      </dsp:txBody>
      <dsp:txXfrm>
        <a:off x="0" y="2900481"/>
        <a:ext cx="10236939" cy="888030"/>
      </dsp:txXfrm>
    </dsp:sp>
    <dsp:sp modelId="{B406FFF5-8345-4A28-A3E5-4E50C95A7B98}">
      <dsp:nvSpPr>
        <dsp:cNvPr id="0" name=""/>
        <dsp:cNvSpPr/>
      </dsp:nvSpPr>
      <dsp:spPr>
        <a:xfrm>
          <a:off x="0" y="3788511"/>
          <a:ext cx="10236939" cy="527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200" kern="1200">
              <a:cs typeface="Arial" panose="020B0604020202020204" pitchFamily="34" charset="0"/>
            </a:rPr>
            <a:t>EM is Listening – Any Other Suggestions?</a:t>
          </a:r>
        </a:p>
      </dsp:txBody>
      <dsp:txXfrm>
        <a:off x="25759" y="3814270"/>
        <a:ext cx="10185421" cy="47615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E78892-D61C-436B-93AF-CD0061D9CD47}">
      <dsp:nvSpPr>
        <dsp:cNvPr id="0" name=""/>
        <dsp:cNvSpPr/>
      </dsp:nvSpPr>
      <dsp:spPr>
        <a:xfrm>
          <a:off x="0" y="22462"/>
          <a:ext cx="9827491" cy="527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2200" kern="1200" dirty="0"/>
            <a:t>1. Make sure you are registered on SAM.gov</a:t>
          </a:r>
        </a:p>
      </dsp:txBody>
      <dsp:txXfrm>
        <a:off x="25759" y="48221"/>
        <a:ext cx="9775973" cy="476152"/>
      </dsp:txXfrm>
    </dsp:sp>
    <dsp:sp modelId="{8C4C10E8-CE05-45C3-BD03-94D9AF755BAD}">
      <dsp:nvSpPr>
        <dsp:cNvPr id="0" name=""/>
        <dsp:cNvSpPr/>
      </dsp:nvSpPr>
      <dsp:spPr>
        <a:xfrm>
          <a:off x="0" y="548984"/>
          <a:ext cx="9827491" cy="36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2023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dirty="0"/>
            <a:t>And make sure your registration is updated!</a:t>
          </a:r>
        </a:p>
      </dsp:txBody>
      <dsp:txXfrm>
        <a:off x="0" y="548984"/>
        <a:ext cx="9827491" cy="364320"/>
      </dsp:txXfrm>
    </dsp:sp>
    <dsp:sp modelId="{AC7A4AEA-4BDB-408A-8A95-3AE34E18048F}">
      <dsp:nvSpPr>
        <dsp:cNvPr id="0" name=""/>
        <dsp:cNvSpPr/>
      </dsp:nvSpPr>
      <dsp:spPr>
        <a:xfrm>
          <a:off x="0" y="913305"/>
          <a:ext cx="9827491" cy="527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2. Do you qualify for a socioeconomic designation? Seek certification if so.</a:t>
          </a:r>
        </a:p>
      </dsp:txBody>
      <dsp:txXfrm>
        <a:off x="25759" y="939064"/>
        <a:ext cx="9775973" cy="476152"/>
      </dsp:txXfrm>
    </dsp:sp>
    <dsp:sp modelId="{E5FD0292-F10E-4B11-9A25-F07636B1A94C}">
      <dsp:nvSpPr>
        <dsp:cNvPr id="0" name=""/>
        <dsp:cNvSpPr/>
      </dsp:nvSpPr>
      <dsp:spPr>
        <a:xfrm>
          <a:off x="0" y="1440975"/>
          <a:ext cx="9827491" cy="36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2023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dirty="0"/>
            <a:t>SDB/8(a), WOSB, SDVOSB, HUBZone.</a:t>
          </a:r>
        </a:p>
      </dsp:txBody>
      <dsp:txXfrm>
        <a:off x="0" y="1440975"/>
        <a:ext cx="9827491" cy="364320"/>
      </dsp:txXfrm>
    </dsp:sp>
    <dsp:sp modelId="{58162A01-D0FF-4587-B27A-35F7502C64A6}">
      <dsp:nvSpPr>
        <dsp:cNvPr id="0" name=""/>
        <dsp:cNvSpPr/>
      </dsp:nvSpPr>
      <dsp:spPr>
        <a:xfrm>
          <a:off x="0" y="1805295"/>
          <a:ext cx="9827491" cy="527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3. Reach out to those who can help you.</a:t>
          </a:r>
        </a:p>
      </dsp:txBody>
      <dsp:txXfrm>
        <a:off x="25759" y="1831054"/>
        <a:ext cx="9775973" cy="476152"/>
      </dsp:txXfrm>
    </dsp:sp>
    <dsp:sp modelId="{7EF87BD3-37AC-4193-BF8E-B44DA72C7CA1}">
      <dsp:nvSpPr>
        <dsp:cNvPr id="0" name=""/>
        <dsp:cNvSpPr/>
      </dsp:nvSpPr>
      <dsp:spPr>
        <a:xfrm>
          <a:off x="0" y="2332965"/>
          <a:ext cx="9827491" cy="36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2023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dirty="0"/>
            <a:t>Detailed questions are best.</a:t>
          </a:r>
        </a:p>
      </dsp:txBody>
      <dsp:txXfrm>
        <a:off x="0" y="2332965"/>
        <a:ext cx="9827491" cy="364320"/>
      </dsp:txXfrm>
    </dsp:sp>
    <dsp:sp modelId="{84BCD1B3-062B-4416-B936-B27133D1D1F3}">
      <dsp:nvSpPr>
        <dsp:cNvPr id="0" name=""/>
        <dsp:cNvSpPr/>
      </dsp:nvSpPr>
      <dsp:spPr>
        <a:xfrm>
          <a:off x="0" y="2697285"/>
          <a:ext cx="9827491" cy="527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4. Use your free resources. </a:t>
          </a:r>
        </a:p>
      </dsp:txBody>
      <dsp:txXfrm>
        <a:off x="25759" y="2723044"/>
        <a:ext cx="9775973" cy="476152"/>
      </dsp:txXfrm>
    </dsp:sp>
    <dsp:sp modelId="{A424D45D-6D60-4598-AAB8-458E6417C349}">
      <dsp:nvSpPr>
        <dsp:cNvPr id="0" name=""/>
        <dsp:cNvSpPr/>
      </dsp:nvSpPr>
      <dsp:spPr>
        <a:xfrm>
          <a:off x="0" y="3224955"/>
          <a:ext cx="9827491" cy="10701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2023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dirty="0"/>
            <a:t>You do not have to pay for guidance on registering on SAM or getting small business/socioeconomic certifications. 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dirty="0"/>
            <a:t>Contact the SBA, local APEX Accelerators, and federal Small Business Program Managers before hiring a consultant if you need help.</a:t>
          </a:r>
        </a:p>
      </dsp:txBody>
      <dsp:txXfrm>
        <a:off x="0" y="3224955"/>
        <a:ext cx="9827491" cy="10701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80CED47-02CB-A70E-BC51-D762FF64C7E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7DE3D1-BE96-1776-2658-2D8EA65F691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6F69DD-6BD1-EE41-9642-B557A3362A7A}" type="datetimeFigureOut">
              <a:rPr lang="en-US" smtClean="0"/>
              <a:t>6/4/24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026442-C8D5-D9A2-4461-5B2CA0BEDAB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CCC7D5-4B87-FFF3-E284-F0B5F4660F1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E82F30-4D42-5040-9639-91E7B1C2D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5940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A090A4-690F-3D4C-88EE-57EA0CB1A465}" type="datetimeFigureOut">
              <a:rPr lang="en-US" smtClean="0"/>
              <a:t>6/4/24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C9F539-B164-4E45-A139-CD4CF709A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981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BD232-542E-45A1-90F5-8EE8DCE21F6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488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BD232-542E-45A1-90F5-8EE8DCE21F6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4772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BD232-542E-45A1-90F5-8EE8DCE21F6C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4917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Ken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1A400B-D204-FD43-B8D0-D8C2C41B88F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5188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1A400B-D204-FD43-B8D0-D8C2C41B88F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237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B385C-A870-A55F-1244-1108069B14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F83D67-8A84-2BE2-302E-FC4EBBFF22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127A46-EDB1-10FE-EC55-B8A68C730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D21BCD-1DA9-C425-9A33-AE50A9B22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2AD2D7-A727-3301-0308-62FAEDE38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6E96B-3186-E14D-9519-EEC93E75831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A poster of a city&#10;&#10;Description automatically generated">
            <a:extLst>
              <a:ext uri="{FF2B5EF4-FFF2-40B4-BE49-F238E27FC236}">
                <a16:creationId xmlns:a16="http://schemas.microsoft.com/office/drawing/2014/main" id="{501FC773-A06E-01F7-E73C-B88D603519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921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D8008-7C0F-90A3-D257-A62C17DA3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CB0295-1929-DEB8-4E21-2FF97BF1BC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98FC6D-5CE7-EE60-65BB-DE79F2032E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F4756B-703B-0BF0-3860-D72F089F2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12D0BB-5D26-AEDC-084C-5938325C1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8CDD37-C5DE-25CD-919C-19FB184FC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9C750-C97C-594B-9480-D118FDE12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75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739E5-3F94-19AB-5A1F-0C68DE23F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1A1ECA-CBF6-BB89-ADE6-3C355A402A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58B48D-9A65-1B54-9385-2168E87CB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D2CCE-A88C-17CC-F1C3-A67F7F67A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B4D50-4B37-BC3B-42FD-1E62090C2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9C750-C97C-594B-9480-D118FDE12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2354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2F6A76-A722-AE9E-18E4-E83AD5C276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BFB756-FBDC-E775-9107-80C61ECBEC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C801D0-CA6C-D8C4-C868-9AEED1DEF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E060BC-3FFE-2765-A341-73DB70B8A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B7A2C9-A527-D180-362E-804A4915A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9C750-C97C-594B-9480-D118FDE12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6288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EE9BF-57CF-A672-B305-A41F0E959E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36CCEE-C7A3-975A-C15E-88A22527AB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EE227F-CD83-3562-3E16-81E429B37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" y="6366509"/>
            <a:ext cx="4114800" cy="365125"/>
          </a:xfrm>
        </p:spPr>
        <p:txBody>
          <a:bodyPr/>
          <a:lstStyle>
            <a:lvl1pPr algn="l">
              <a:defRPr b="1">
                <a:solidFill>
                  <a:srgbClr val="002060"/>
                </a:solidFill>
                <a:latin typeface="Montserrat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85CD9B-147F-6734-C9AC-083B1883B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35720" y="6366510"/>
            <a:ext cx="2743200" cy="365125"/>
          </a:xfrm>
        </p:spPr>
        <p:txBody>
          <a:bodyPr/>
          <a:lstStyle>
            <a:lvl1pPr>
              <a:defRPr b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fld id="{3D5A56CE-DCD6-DA40-876C-C0EAA83455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5158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0C0F2F-FCF6-7AB0-7F34-261C1E38B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2920" y="6372859"/>
            <a:ext cx="4114800" cy="365125"/>
          </a:xfrm>
        </p:spPr>
        <p:txBody>
          <a:bodyPr/>
          <a:lstStyle>
            <a:lvl1pPr algn="l">
              <a:defRPr b="1" i="0" baseline="0">
                <a:solidFill>
                  <a:srgbClr val="002060"/>
                </a:solidFill>
                <a:latin typeface="Montserrat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176063-42D0-9C39-051A-3C359D860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5560" y="637286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fld id="{3D5A56CE-DCD6-DA40-876C-C0EAA83455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8559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07480-C5B5-0ACD-B199-88420D7F6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7ABE2F-5805-1A5E-035B-34AA158E8B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ED3B09-F0A0-0334-BAFD-7883BBB08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DE568E-D867-3B00-A507-F1E0AD2B7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EE6027-807C-7D3C-1155-CE699FE5A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A56CE-DCD6-DA40-876C-C0EAA8345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2742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0278B-4FAF-D7FF-214F-3788112FA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806004-62CB-A7D8-95E4-4112ECD276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FF8302-87F0-E736-4D25-283B626174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406093-BAE4-367A-5C9B-0492CC74E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897701-7B0B-F818-3CA1-B4AEF789A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8C9288-3570-D342-C665-B36B09ECE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A56CE-DCD6-DA40-876C-C0EAA8345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2189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BF14F-1A4B-D1D7-7AA2-7F3723680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38EC9-4D48-8AF3-E998-88A8A30586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4FB875-724C-1364-6322-E1BAFC3B69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132F2A-2D5B-C697-DFB0-1878071373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8C583A-A295-ED3A-8BDC-BB2CFEA9C7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58E8CC-3064-CA49-403B-7E0002039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090ED2-DED8-B44C-3D27-2243DFC37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0259A3-34A7-72D5-16E4-360139C7C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A56CE-DCD6-DA40-876C-C0EAA8345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3955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A2435-B01C-7E60-431E-060CBA39A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B126E2-814A-DCCB-CE08-3C024F195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1B61C6-2C40-1EE6-5C2B-92954FD80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FA58D5-BFD7-83B0-C952-14F8FAA68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A56CE-DCD6-DA40-876C-C0EAA8345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2308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4FD857-9199-FCCB-4534-9AAE90DA9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879B77-4255-E312-4B2D-91038AA1A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A6C8E0-6440-A330-3DCA-09E67866E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A56CE-DCD6-DA40-876C-C0EAA8345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790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08ADA-C588-45DE-98BC-FFFE1A8F75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274727-7AF4-DCDA-6FC1-73F6116EEB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86061A-ABD8-CE52-EDB1-6F9540B83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47F6C7-0575-BFDA-5536-439C33E49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81BE82-9AF3-A39E-8E48-14F09CD9A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9C750-C97C-594B-9480-D118FDE12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3985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D6DBC-812D-26BD-E3E9-5D9551072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D49313-3156-4D44-DDC2-8411D9A35D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67F063-49D6-C412-E907-3416A6B255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A5B83E-AB90-7C9C-1B82-6E67D60CD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6B669B-6864-0C98-CEF7-8413F230E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C990DA-570B-17AE-E5B6-91D0170E3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A56CE-DCD6-DA40-876C-C0EAA8345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0582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8BA67-3BB2-A776-38CF-486AE71C8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76BB60-39FF-2945-0EB8-F82C124164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30F08D-C284-CA1B-D903-AD162CEC04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64A08F-EB33-5565-2EC0-5B504D0AE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CB5DB4-11E1-42BD-0272-1BAF416C3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ACECEF-CFED-5F51-02AF-319E6F4C0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A56CE-DCD6-DA40-876C-C0EAA8345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8710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32795-F383-FCAC-9543-3148B4331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BFBF7C-A49F-B81A-2092-09E32445F7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CADA23-455D-C9F7-BD2B-8A73DF0A5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704CB9-E2C5-327B-D000-D01DDB841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912633-D869-3A4C-6BEA-F212A6589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A56CE-DCD6-DA40-876C-C0EAA8345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9310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00A394-BA76-42D9-6A0F-6FF429940B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271B99-8534-E1C3-79F3-F325332D6C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27C6EA-CB1C-4F40-DB4D-17C3E98EE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42FB80-F063-8D32-3C3E-0F832D947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8EEBF4-1E02-A2A6-3062-628E25741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A56CE-DCD6-DA40-876C-C0EAA8345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8520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C0D5D5-2E21-2104-FA2E-CCB1B98EB32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/>
            <a:endParaRPr lang="en-US" dirty="0">
              <a:solidFill>
                <a:srgbClr val="205D9E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9ACA19-0C76-D185-3B8F-22508A6C5D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2DF5DA-29C2-D741-888F-3AB2602A27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697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5BF20-6BAE-155E-9CF9-F4F277D84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27A88A-D123-9F0E-A15C-DFB2D131E7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4C6087-7B1E-B350-D1DF-4FEB5A322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CB24B-0582-4B32-C24C-580B76D1D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5579B3-8726-3483-56FA-53F9A264F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9C750-C97C-594B-9480-D118FDE12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854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61F64-AF15-5403-B5D2-8047F5A99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41DF96-572A-4475-E63A-668C611DB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AD6829-0BFC-A253-236D-4F74D5D6B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6F96A8-4D1B-3C12-144C-B494569C4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B088DB-DE6E-AEEC-2E39-DD98CC4AF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9C750-C97C-594B-9480-D118FDE12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257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ACA42-AE8C-658D-2FAC-248A5DF64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FAF936-5447-5E22-BDE9-F7962CF7DB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9C339C-3D4E-4D1E-1DC2-714AC43498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F152CF-31F4-8816-8AE0-DC6C161D3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CE11B8-DABB-616E-BF86-85E6EE637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539E1C-DF6C-6D3F-5D55-012346C4D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9C750-C97C-594B-9480-D118FDE12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122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0F711-E366-5AFD-F520-1FEDC04F8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B666B9-1009-0259-53B3-DC23D31A0C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5DA871-1029-B1C6-3E1F-17606EB4FC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9EEEB0-9A39-4503-A7A9-B505C0D3B8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04C490-D2DC-1B34-0CC2-9903547D51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02E692-22B7-DBD4-66B1-C50703236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F8CE39-AF9A-AB42-82EC-B33B627B9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9F587F-C5C3-C6ED-9CEA-D691C1D14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9C750-C97C-594B-9480-D118FDE12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977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E4EE1-287C-BB56-F173-47B8E806F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25E015-4C48-BA5A-762D-D2CC9704D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A484A4-A3C4-B421-DB6C-70E3450C4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756860-D893-A174-F74C-E561F5D6C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9C750-C97C-594B-9480-D118FDE12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83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733747-07A4-81AF-26DA-418553D90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D715BC-8952-2E9B-A57C-5CB670B76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05EB56-7365-1173-48D7-711ED22FB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9C750-C97C-594B-9480-D118FDE12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914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0D10F-D333-A5C9-23ED-F8472056B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350744-A3A0-DF7D-63C4-4DAA50014A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DC6A61-1F67-7F75-35BB-48FF1D36C4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0CE199-9EFB-E0D7-F8A9-1761FD61D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FFC849-FC1D-453A-E10D-36E84CFF1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256A8B-D7D3-696B-3640-DB997A52F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9C750-C97C-594B-9480-D118FDE12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065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8AEBA0-1D92-7DDE-9A3D-072C65994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47C196-9316-B636-1FDF-A6196D9AC4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1AD347-6505-2E4F-1FD9-E97E1BB80A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780B9B-ADA5-D0CC-165F-EA6ABB8606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36740D-499C-7DC7-378C-6ED78CA400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66E96B-3186-E14D-9519-EEC93E7583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361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263519-3AB8-F2EE-5473-5DA0C36D3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66CD91-34D4-D29F-0806-477EB03FE3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65647A-CBBC-7858-7814-81AFD81D41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0A6C5E-E6CC-ADA0-5BC0-51AD58D0AE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34B501-53C9-C6C2-2E93-6DF843C7BE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69C750-C97C-594B-9480-D118FDE12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919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FDD3CF-BE25-3568-4375-94FAC53B5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497740-F102-87DC-7C0A-4BA3141E64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919337-8FE6-E5B5-5199-0004E54D85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0E033-B373-D553-8E60-4234FE4BE1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0201EF-8A67-7542-BC90-EEB67C9A01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A56CE-DCD6-DA40-876C-C0EAA834551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close-up of a blue and white background&#10;&#10;Description automatically generated">
            <a:extLst>
              <a:ext uri="{FF2B5EF4-FFF2-40B4-BE49-F238E27FC236}">
                <a16:creationId xmlns:a16="http://schemas.microsoft.com/office/drawing/2014/main" id="{54D318AE-318E-12A6-636C-EC13AF01A1F3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3EB1396F-8B07-578A-DB48-31F60BC7E94B}"/>
              </a:ext>
            </a:extLst>
          </p:cNvPr>
          <p:cNvSpPr/>
          <p:nvPr userDrawn="1"/>
        </p:nvSpPr>
        <p:spPr>
          <a:xfrm>
            <a:off x="11305559" y="6371896"/>
            <a:ext cx="365125" cy="36512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227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74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mcbc.doe.gov/SEB/EM_QBO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nergy.gov/em/office-environmental-management" TargetMode="External"/><Relationship Id="rId3" Type="http://schemas.openxmlformats.org/officeDocument/2006/relationships/hyperlink" Target="https://www.energy.gov/osdbu/office-small-and-disadvantaged-business-utilization" TargetMode="External"/><Relationship Id="rId7" Type="http://schemas.openxmlformats.org/officeDocument/2006/relationships/hyperlink" Target="https://www.emcbc.doe.gov/About/PrimeContracts" TargetMode="External"/><Relationship Id="rId2" Type="http://schemas.openxmlformats.org/officeDocument/2006/relationships/hyperlink" Target="https://www.directives.doe.gov/directives-documents/500-series/0547.1-APolicy-a" TargetMode="External"/><Relationship Id="rId1" Type="http://schemas.openxmlformats.org/officeDocument/2006/relationships/slideLayout" Target="../slideLayouts/slideLayout24.xml"/><Relationship Id="rId6" Type="http://schemas.openxmlformats.org/officeDocument/2006/relationships/hyperlink" Target="https://www.emcbc.doe.gov/About/CurrentAcquisitionWebsites" TargetMode="External"/><Relationship Id="rId5" Type="http://schemas.openxmlformats.org/officeDocument/2006/relationships/hyperlink" Target="https://www.energy.gov/osdbu/programs/mentor-prot-g-program" TargetMode="External"/><Relationship Id="rId4" Type="http://schemas.openxmlformats.org/officeDocument/2006/relationships/hyperlink" Target="https://www.energy.gov/osdbu/small-business-toolbox/acquisition-forecast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karen.bahan@emcbc.doe.gov" TargetMode="External"/><Relationship Id="rId2" Type="http://schemas.openxmlformats.org/officeDocument/2006/relationships/hyperlink" Target="mailto:aaron.deckard@emcbc.doe.gov" TargetMode="External"/><Relationship Id="rId1" Type="http://schemas.openxmlformats.org/officeDocument/2006/relationships/slideLayout" Target="../slideLayouts/slideLayout14.xml"/><Relationship Id="rId4" Type="http://schemas.openxmlformats.org/officeDocument/2006/relationships/hyperlink" Target="mailto:kenneth.johnson@emcbc.doe.gov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50FAE-B3FE-780D-0BB4-4010495144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B489F2-6343-4282-F976-71D8B30B35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A poster of a city&#10;&#10;Description automatically generated">
            <a:extLst>
              <a:ext uri="{FF2B5EF4-FFF2-40B4-BE49-F238E27FC236}">
                <a16:creationId xmlns:a16="http://schemas.microsoft.com/office/drawing/2014/main" id="{0835784E-B903-A694-AA3B-A40C0F29BC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520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84753-670A-C713-C008-F13CACC16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07315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Procurement Equity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08F75B12-C6FE-535C-A0A1-F73C5A673B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4287125"/>
              </p:ext>
            </p:extLst>
          </p:nvPr>
        </p:nvGraphicFramePr>
        <p:xfrm>
          <a:off x="948185" y="1740537"/>
          <a:ext cx="10405615" cy="46158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261592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84753-670A-C713-C008-F13CACC16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1151672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Small Business Inclusion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ACFA6868-FCA4-C83F-7722-E46FECDBB3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2832704"/>
              </p:ext>
            </p:extLst>
          </p:nvPr>
        </p:nvGraphicFramePr>
        <p:xfrm>
          <a:off x="838199" y="1923099"/>
          <a:ext cx="10515599" cy="46158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822169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84753-670A-C713-C008-F13CACC16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831" y="1348477"/>
            <a:ext cx="8257443" cy="1015857"/>
          </a:xfrm>
        </p:spPr>
        <p:txBody>
          <a:bodyPr/>
          <a:lstStyle/>
          <a:p>
            <a:pPr algn="r"/>
            <a:r>
              <a:rPr lang="en-US" dirty="0"/>
              <a:t>Current Major Acquisitions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4CDCE7-6E1F-DB67-84C1-5C5ED1EB8748}"/>
              </a:ext>
            </a:extLst>
          </p:cNvPr>
          <p:cNvSpPr txBox="1"/>
          <p:nvPr/>
        </p:nvSpPr>
        <p:spPr>
          <a:xfrm>
            <a:off x="7660690" y="6207743"/>
            <a:ext cx="296514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*Small Business Set-aside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44F70384-C154-0927-6C72-DB17F46D8A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2157516"/>
              </p:ext>
            </p:extLst>
          </p:nvPr>
        </p:nvGraphicFramePr>
        <p:xfrm>
          <a:off x="838200" y="2017988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34039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84753-670A-C713-C008-F13CACC16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097" y="1780771"/>
            <a:ext cx="10593806" cy="101585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Current Acquisitions – Small Business</a:t>
            </a:r>
            <a:br>
              <a:rPr lang="en-US" dirty="0"/>
            </a:b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0DBDD2-EC2D-C9BC-B1C3-CBAD9BFA95E1}"/>
              </a:ext>
            </a:extLst>
          </p:cNvPr>
          <p:cNvSpPr txBox="1"/>
          <p:nvPr/>
        </p:nvSpPr>
        <p:spPr>
          <a:xfrm>
            <a:off x="944478" y="2655971"/>
            <a:ext cx="1059380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b="0" i="0" u="sng" dirty="0"/>
              <a:t>Oak Ridge Technical, Management, and Administrative Services</a:t>
            </a:r>
            <a:endParaRPr lang="en-US" u="sng" dirty="0"/>
          </a:p>
          <a:p>
            <a:pPr lvl="1"/>
            <a:r>
              <a:rPr lang="en-US" b="1" dirty="0"/>
              <a:t>Solicitation No. 89303324REM000126</a:t>
            </a:r>
          </a:p>
          <a:p>
            <a:pPr lvl="0"/>
            <a:endParaRPr lang="en-US" dirty="0"/>
          </a:p>
          <a:p>
            <a:pPr lvl="0"/>
            <a:r>
              <a:rPr lang="en-US" u="sng" dirty="0"/>
              <a:t>EM HQ Consolidated Technical Support Services</a:t>
            </a:r>
          </a:p>
          <a:p>
            <a:pPr lvl="1"/>
            <a:r>
              <a:rPr lang="en-US" b="1" dirty="0"/>
              <a:t>Solicitation No. 89303322REM000114</a:t>
            </a:r>
            <a:endParaRPr lang="en-US" b="0" dirty="0"/>
          </a:p>
          <a:p>
            <a:pPr lvl="1"/>
            <a:endParaRPr lang="en-US" dirty="0"/>
          </a:p>
          <a:p>
            <a:pPr lvl="0"/>
            <a:r>
              <a:rPr lang="en-US" u="sng" dirty="0"/>
              <a:t>Paducah Infrastructure Support Services</a:t>
            </a:r>
          </a:p>
          <a:p>
            <a:pPr lvl="0" defTabSz="457200"/>
            <a:r>
              <a:rPr lang="en-US" b="1" dirty="0"/>
              <a:t>	Solicitation No. 89303323NEM000040</a:t>
            </a:r>
          </a:p>
          <a:p>
            <a:pPr lvl="0" defTabSz="457200"/>
            <a:endParaRPr lang="en-US" b="1" dirty="0"/>
          </a:p>
          <a:p>
            <a:pPr lvl="0" defTabSz="457200"/>
            <a:r>
              <a:rPr lang="en-US" u="sng" dirty="0"/>
              <a:t>EM HQ and EMCBC IT and Cyber</a:t>
            </a:r>
          </a:p>
          <a:p>
            <a:pPr lvl="0" defTabSz="457200"/>
            <a:r>
              <a:rPr lang="en-US" dirty="0"/>
              <a:t>	</a:t>
            </a:r>
            <a:r>
              <a:rPr lang="en-US" b="1" dirty="0"/>
              <a:t>Solicitation No. TBD; RFI issued 5/23/24</a:t>
            </a:r>
            <a:endParaRPr lang="en-US" dirty="0"/>
          </a:p>
          <a:p>
            <a:pPr lvl="0" defTabSz="457200"/>
            <a:endParaRPr lang="en-US" u="sng" dirty="0"/>
          </a:p>
          <a:p>
            <a:pPr lvl="0" defTabSz="457200"/>
            <a:r>
              <a:rPr lang="en-US" u="sng" dirty="0"/>
              <a:t>Procurement Websites </a:t>
            </a:r>
          </a:p>
          <a:p>
            <a:pPr lvl="0" defTabSz="457200"/>
            <a:r>
              <a:rPr lang="en-US" b="1" dirty="0"/>
              <a:t>	https://www.emcbc.doe.gov/SEB</a:t>
            </a:r>
          </a:p>
        </p:txBody>
      </p:sp>
    </p:spTree>
    <p:extLst>
      <p:ext uri="{BB962C8B-B14F-4D97-AF65-F5344CB8AC3E}">
        <p14:creationId xmlns:p14="http://schemas.microsoft.com/office/powerpoint/2010/main" val="21955912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84753-670A-C713-C008-F13CACC16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69603"/>
            <a:ext cx="10515600" cy="128563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Working with EM Prime Contractors: Subcontracting POCs</a:t>
            </a:r>
          </a:p>
        </p:txBody>
      </p:sp>
      <p:pic>
        <p:nvPicPr>
          <p:cNvPr id="10" name="Picture 9" descr="A green and yellow puzzle pieces&#10;&#10;Description automatically generated">
            <a:extLst>
              <a:ext uri="{FF2B5EF4-FFF2-40B4-BE49-F238E27FC236}">
                <a16:creationId xmlns:a16="http://schemas.microsoft.com/office/drawing/2014/main" id="{785D22B0-1ADD-EA66-E016-BACAE4633E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8295" y="2755232"/>
            <a:ext cx="4954275" cy="3829094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B34048D4-CA6A-4C62-8C43-31582F994036}"/>
              </a:ext>
            </a:extLst>
          </p:cNvPr>
          <p:cNvSpPr txBox="1">
            <a:spLocks/>
          </p:cNvSpPr>
          <p:nvPr/>
        </p:nvSpPr>
        <p:spPr>
          <a:xfrm>
            <a:off x="453190" y="2755232"/>
            <a:ext cx="6224336" cy="13475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EM Small Business Resources: </a:t>
            </a:r>
            <a:r>
              <a:rPr lang="en-US" sz="2400" dirty="0">
                <a:hlinkClick r:id="rId3"/>
              </a:rPr>
              <a:t>https://www.emcbc.doe.gov/SEB/EM_QBO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042655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84753-670A-C713-C008-F13CACC16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9567" y="1267925"/>
            <a:ext cx="9637295" cy="1325563"/>
          </a:xfrm>
        </p:spPr>
        <p:txBody>
          <a:bodyPr/>
          <a:lstStyle/>
          <a:p>
            <a:r>
              <a:rPr lang="en-US" dirty="0"/>
              <a:t>Supply Chain Management Center (SCMC)</a:t>
            </a:r>
          </a:p>
        </p:txBody>
      </p:sp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id="{F30C9CF6-076A-EE94-F833-CE192A8184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4524747"/>
              </p:ext>
            </p:extLst>
          </p:nvPr>
        </p:nvGraphicFramePr>
        <p:xfrm>
          <a:off x="669851" y="2161071"/>
          <a:ext cx="10770782" cy="4356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661713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68CC5C-EF00-4D8D-1441-6CC6CC9AAE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E83BD49-0316-76B3-85B9-CD8C360EB0D5}"/>
              </a:ext>
            </a:extLst>
          </p:cNvPr>
          <p:cNvSpPr/>
          <p:nvPr/>
        </p:nvSpPr>
        <p:spPr>
          <a:xfrm>
            <a:off x="2140006" y="1368492"/>
            <a:ext cx="79119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kern="0" dirty="0">
                <a:latin typeface="+mj-lt"/>
              </a:rPr>
              <a:t>Engagement Opportunities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7CE81CAE-7C0B-75C6-B17B-B191EBE917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11095513"/>
              </p:ext>
            </p:extLst>
          </p:nvPr>
        </p:nvGraphicFramePr>
        <p:xfrm>
          <a:off x="977530" y="2044112"/>
          <a:ext cx="10236940" cy="4385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553063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778EE-F1D9-B37A-D5E3-E5CE4BBB8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145" y="1162843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4 Basic Tips for New Federal Contractors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C3955F-429A-B3E7-E870-8CCDFB454E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F8BCBB-2DF6-2121-9385-D40A68A282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3C8E2-B35B-254F-A137-6F2F570DAACB}" type="slidenum">
              <a:rPr lang="en-US" smtClean="0"/>
              <a:pPr/>
              <a:t>18</a:t>
            </a:fld>
            <a:endParaRPr lang="en-US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B55F8BA-1431-391E-0878-5F8BE361B7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02945643"/>
              </p:ext>
            </p:extLst>
          </p:nvPr>
        </p:nvGraphicFramePr>
        <p:xfrm>
          <a:off x="838200" y="2174455"/>
          <a:ext cx="9827491" cy="43164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369232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84753-670A-C713-C008-F13CACC16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4403" y="1496525"/>
            <a:ext cx="8550635" cy="1325563"/>
          </a:xfrm>
        </p:spPr>
        <p:txBody>
          <a:bodyPr/>
          <a:lstStyle/>
          <a:p>
            <a:pPr algn="ctr"/>
            <a:r>
              <a:rPr lang="en-US" dirty="0"/>
              <a:t>Helpful Websites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AF8965CD-27F1-E556-4B01-1680CE02E3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6962" y="2546351"/>
            <a:ext cx="8258175" cy="3343275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500" dirty="0"/>
              <a:t>DOE Small Business First Policy: </a:t>
            </a:r>
            <a:r>
              <a:rPr lang="en-US" sz="1500" dirty="0">
                <a:hlinkClick r:id="rId2"/>
              </a:rPr>
              <a:t>https://www.directives.doe.gov/directives-documents/500-series/0547.1-APolicy-a</a:t>
            </a:r>
            <a:r>
              <a:rPr lang="en-US" sz="1500" dirty="0"/>
              <a:t> 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500" dirty="0"/>
              <a:t>DOE OSDBU: </a:t>
            </a:r>
            <a:r>
              <a:rPr lang="en-US" sz="1500" dirty="0">
                <a:hlinkClick r:id="rId3"/>
              </a:rPr>
              <a:t>https://www.energy.gov/osdbu/office-small-and-disadvantaged-business-utilization</a:t>
            </a:r>
            <a:r>
              <a:rPr lang="en-US" sz="1500" dirty="0"/>
              <a:t> 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500" dirty="0"/>
              <a:t>DOE Acquisition Forecast: </a:t>
            </a:r>
            <a:r>
              <a:rPr lang="en-US" sz="1500" dirty="0">
                <a:hlinkClick r:id="rId4"/>
              </a:rPr>
              <a:t>https://www.energy.gov/osdbu/small-business-toolbox/acquisition-forecast</a:t>
            </a:r>
            <a:endParaRPr lang="en-US" sz="1500" dirty="0"/>
          </a:p>
          <a:p>
            <a:pPr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500" dirty="0"/>
              <a:t>DOE Mentor-Protégé Program:  </a:t>
            </a:r>
            <a:r>
              <a:rPr lang="en-US" sz="1500" dirty="0">
                <a:hlinkClick r:id="rId5"/>
              </a:rPr>
              <a:t>https://www.energy.gov/osdbu/programs/mentor-prot-g-program</a:t>
            </a:r>
            <a:endParaRPr lang="en-US" sz="1500" dirty="0"/>
          </a:p>
          <a:p>
            <a:pPr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500" dirty="0"/>
              <a:t>EMCBC Major Procurements Website: </a:t>
            </a:r>
            <a:r>
              <a:rPr lang="en-US" sz="1500" dirty="0">
                <a:hlinkClick r:id="rId6"/>
              </a:rPr>
              <a:t>https://www.emcbc.doe.gov/About/CurrentAcquisitionWebsites</a:t>
            </a:r>
            <a:endParaRPr lang="en-US" sz="1500" dirty="0"/>
          </a:p>
          <a:p>
            <a:pPr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500" dirty="0"/>
              <a:t>EMCBC Prime Contracts: </a:t>
            </a:r>
            <a:r>
              <a:rPr lang="en-US" sz="1500" dirty="0">
                <a:hlinkClick r:id="rId7"/>
              </a:rPr>
              <a:t>https://www.emcbc.doe.gov/About/PrimeContracts</a:t>
            </a:r>
            <a:endParaRPr lang="en-US" sz="1500" dirty="0"/>
          </a:p>
          <a:p>
            <a:pPr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500" dirty="0"/>
              <a:t>EM Public Website: </a:t>
            </a:r>
            <a:r>
              <a:rPr lang="en-US" sz="1500" dirty="0">
                <a:hlinkClick r:id="rId8"/>
              </a:rPr>
              <a:t>https://www.energy.gov/em/office-environmental-management</a:t>
            </a:r>
            <a:endParaRPr lang="en-US" sz="1500" dirty="0"/>
          </a:p>
          <a:p>
            <a:pPr marL="0" indent="0">
              <a:spcAft>
                <a:spcPts val="600"/>
              </a:spcAft>
              <a:buNone/>
            </a:pPr>
            <a:endParaRPr lang="en-US" sz="1500" dirty="0"/>
          </a:p>
          <a:p>
            <a:pPr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en-US" sz="1500" dirty="0"/>
          </a:p>
          <a:p>
            <a:pPr>
              <a:spcAft>
                <a:spcPts val="600"/>
              </a:spcAft>
              <a:buClr>
                <a:srgbClr val="002499"/>
              </a:buClr>
              <a:buFont typeface="Wingdings" panose="05000000000000000000" pitchFamily="2" charset="2"/>
              <a:buChar char="v"/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6688577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EC57D88-9B87-679F-866C-F91F56C4FA44}"/>
              </a:ext>
            </a:extLst>
          </p:cNvPr>
          <p:cNvSpPr txBox="1">
            <a:spLocks/>
          </p:cNvSpPr>
          <p:nvPr/>
        </p:nvSpPr>
        <p:spPr>
          <a:xfrm>
            <a:off x="4366021" y="3255999"/>
            <a:ext cx="5235180" cy="21611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Montserrat" panose="00000500000000000000" pitchFamily="2" charset="0"/>
              </a:rPr>
              <a:t>Please complete the session/speaker evaluation, found in the mobile app. </a:t>
            </a:r>
          </a:p>
          <a:p>
            <a:r>
              <a:rPr lang="en-US" sz="2800" dirty="0">
                <a:latin typeface="Montserrat" panose="00000500000000000000" pitchFamily="2" charset="0"/>
              </a:rPr>
              <a:t>Thank you!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ED47F0-DA80-1403-E367-5C63A0E901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" y="2407509"/>
            <a:ext cx="4406542" cy="3617096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9E432B5-B1A8-317E-A538-0CD163BF3C98}"/>
              </a:ext>
            </a:extLst>
          </p:cNvPr>
          <p:cNvSpPr txBox="1">
            <a:spLocks/>
          </p:cNvSpPr>
          <p:nvPr/>
        </p:nvSpPr>
        <p:spPr>
          <a:xfrm>
            <a:off x="1692621" y="1322955"/>
            <a:ext cx="8806757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>
                <a:latin typeface="Montserrat" panose="00000500000000000000" pitchFamily="2" charset="0"/>
              </a:rPr>
              <a:t>Your Opinion Matters!</a:t>
            </a:r>
          </a:p>
        </p:txBody>
      </p:sp>
    </p:spTree>
    <p:extLst>
      <p:ext uri="{BB962C8B-B14F-4D97-AF65-F5344CB8AC3E}">
        <p14:creationId xmlns:p14="http://schemas.microsoft.com/office/powerpoint/2010/main" val="3167194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0D03753-9B12-8775-B7D0-CA7F8DD496C3}"/>
              </a:ext>
            </a:extLst>
          </p:cNvPr>
          <p:cNvSpPr txBox="1">
            <a:spLocks/>
          </p:cNvSpPr>
          <p:nvPr/>
        </p:nvSpPr>
        <p:spPr>
          <a:xfrm>
            <a:off x="1382233" y="1322955"/>
            <a:ext cx="9367283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>
                <a:latin typeface="Montserrat" panose="00000500000000000000" pitchFamily="2" charset="0"/>
              </a:rPr>
              <a:t>Doing Business with DOE’s Office of Environmental Management (EM)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3C0A9F-4A2F-C9C3-9B1E-67A0C305A218}"/>
              </a:ext>
            </a:extLst>
          </p:cNvPr>
          <p:cNvSpPr txBox="1"/>
          <p:nvPr/>
        </p:nvSpPr>
        <p:spPr>
          <a:xfrm>
            <a:off x="1019174" y="2888044"/>
            <a:ext cx="1019175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 b="1" dirty="0">
                <a:latin typeface="Montserrat" panose="00000500000000000000" pitchFamily="2" charset="0"/>
              </a:rPr>
              <a:t>Aaron Deckard</a:t>
            </a:r>
          </a:p>
          <a:p>
            <a:pPr algn="ctr">
              <a:spcAft>
                <a:spcPts val="600"/>
              </a:spcAft>
            </a:pPr>
            <a:r>
              <a:rPr lang="en-US" sz="2400" b="1" dirty="0">
                <a:latin typeface="Montserrat" panose="00000500000000000000" pitchFamily="2" charset="0"/>
              </a:rPr>
              <a:t>Procurement Director</a:t>
            </a:r>
          </a:p>
          <a:p>
            <a:pPr algn="ctr">
              <a:spcAft>
                <a:spcPts val="600"/>
              </a:spcAft>
            </a:pPr>
            <a:r>
              <a:rPr lang="en-US" sz="2400" b="1" dirty="0">
                <a:latin typeface="Montserrat" panose="00000500000000000000" pitchFamily="2" charset="0"/>
              </a:rPr>
              <a:t>Environmental Management Consolidated Business Center</a:t>
            </a:r>
          </a:p>
          <a:p>
            <a:pPr algn="ctr">
              <a:spcAft>
                <a:spcPts val="600"/>
              </a:spcAft>
            </a:pPr>
            <a:endParaRPr lang="en-US" sz="2400" b="1" dirty="0">
              <a:latin typeface="Montserrat" panose="00000500000000000000" pitchFamily="2" charset="0"/>
            </a:endParaRPr>
          </a:p>
          <a:p>
            <a:pPr algn="ctr">
              <a:spcAft>
                <a:spcPts val="600"/>
              </a:spcAft>
            </a:pPr>
            <a:r>
              <a:rPr lang="en-US" sz="2400" b="1" dirty="0">
                <a:latin typeface="Montserrat" panose="00000500000000000000" pitchFamily="2" charset="0"/>
              </a:rPr>
              <a:t>Ken Johnson</a:t>
            </a:r>
          </a:p>
          <a:p>
            <a:pPr algn="ctr">
              <a:spcAft>
                <a:spcPts val="600"/>
              </a:spcAft>
            </a:pPr>
            <a:r>
              <a:rPr lang="en-US" sz="2400" b="1" dirty="0">
                <a:latin typeface="Montserrat" panose="00000500000000000000" pitchFamily="2" charset="0"/>
              </a:rPr>
              <a:t>Small Business Program Manager</a:t>
            </a:r>
          </a:p>
          <a:p>
            <a:pPr algn="ctr">
              <a:spcAft>
                <a:spcPts val="600"/>
              </a:spcAft>
            </a:pPr>
            <a:r>
              <a:rPr lang="en-US" sz="2400" b="1" dirty="0">
                <a:latin typeface="Montserrat" panose="00000500000000000000" pitchFamily="2" charset="0"/>
              </a:rPr>
              <a:t>Office of Environmental Management</a:t>
            </a:r>
            <a:endParaRPr lang="en-US" sz="1800" b="1" dirty="0">
              <a:latin typeface="Montserrat" panose="000005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A8F1CC-1C39-C1DE-8C60-BC02CADC1AE9}"/>
              </a:ext>
            </a:extLst>
          </p:cNvPr>
          <p:cNvSpPr txBox="1"/>
          <p:nvPr/>
        </p:nvSpPr>
        <p:spPr>
          <a:xfrm>
            <a:off x="1662495" y="6266891"/>
            <a:ext cx="8806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b="1" dirty="0">
                <a:latin typeface="Montserrat" panose="00000500000000000000" pitchFamily="2" charset="0"/>
              </a:rPr>
              <a:t>June 4, 2024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377AD2E-5FF1-B023-1034-1A94A5BFFE54}"/>
              </a:ext>
            </a:extLst>
          </p:cNvPr>
          <p:cNvCxnSpPr>
            <a:cxnSpLocks/>
          </p:cNvCxnSpPr>
          <p:nvPr/>
        </p:nvCxnSpPr>
        <p:spPr>
          <a:xfrm>
            <a:off x="2445543" y="6255689"/>
            <a:ext cx="733901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35529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748554B-310D-AAD0-FE5D-DE949112D8C5}"/>
              </a:ext>
            </a:extLst>
          </p:cNvPr>
          <p:cNvSpPr txBox="1">
            <a:spLocks/>
          </p:cNvSpPr>
          <p:nvPr/>
        </p:nvSpPr>
        <p:spPr>
          <a:xfrm>
            <a:off x="1692621" y="1322955"/>
            <a:ext cx="8806757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>
                <a:latin typeface="Montserrat" panose="00000500000000000000" pitchFamily="2" charset="0"/>
              </a:rPr>
              <a:t>Questions &amp; Assistance</a:t>
            </a:r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44A4C555-1BDC-0AA9-FAC9-E6B8D7CA67F5}"/>
              </a:ext>
            </a:extLst>
          </p:cNvPr>
          <p:cNvSpPr txBox="1"/>
          <p:nvPr/>
        </p:nvSpPr>
        <p:spPr>
          <a:xfrm>
            <a:off x="502920" y="2852863"/>
            <a:ext cx="11098529" cy="37567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339725" algn="ctr">
              <a:lnSpc>
                <a:spcPct val="100000"/>
              </a:lnSpc>
              <a:spcAft>
                <a:spcPts val="300"/>
              </a:spcAft>
            </a:pPr>
            <a:r>
              <a:rPr lang="en-US" sz="2200" dirty="0">
                <a:solidFill>
                  <a:srgbClr val="193E4C"/>
                </a:solidFill>
                <a:latin typeface="Montserrat" panose="00000500000000000000" pitchFamily="2" charset="0"/>
                <a:cs typeface="Arial"/>
              </a:rPr>
              <a:t>Aaron Deckard, Procurement Director, DOE-EMCBC</a:t>
            </a:r>
          </a:p>
          <a:p>
            <a:pPr marL="12700" marR="339725" algn="ctr">
              <a:lnSpc>
                <a:spcPct val="100000"/>
              </a:lnSpc>
              <a:spcAft>
                <a:spcPts val="300"/>
              </a:spcAft>
            </a:pPr>
            <a:r>
              <a:rPr lang="en-US" sz="2200" dirty="0">
                <a:solidFill>
                  <a:srgbClr val="193E4C"/>
                </a:solidFill>
                <a:latin typeface="Montserrat" panose="00000500000000000000" pitchFamily="2" charset="0"/>
                <a:cs typeface="Arial"/>
                <a:hlinkClick r:id="rId2"/>
              </a:rPr>
              <a:t>aaron.deckard@emcbc.doe.gov</a:t>
            </a:r>
            <a:endParaRPr lang="en-US" sz="2200" dirty="0">
              <a:solidFill>
                <a:srgbClr val="193E4C"/>
              </a:solidFill>
              <a:latin typeface="Montserrat" panose="00000500000000000000" pitchFamily="2" charset="0"/>
              <a:cs typeface="Arial"/>
            </a:endParaRPr>
          </a:p>
          <a:p>
            <a:pPr marL="12700" marR="339725" algn="ctr">
              <a:lnSpc>
                <a:spcPct val="100000"/>
              </a:lnSpc>
              <a:spcAft>
                <a:spcPts val="300"/>
              </a:spcAft>
            </a:pPr>
            <a:endParaRPr lang="en-US" sz="2200" dirty="0">
              <a:solidFill>
                <a:srgbClr val="193E4C"/>
              </a:solidFill>
              <a:latin typeface="Montserrat" panose="00000500000000000000" pitchFamily="2" charset="0"/>
              <a:cs typeface="Arial"/>
            </a:endParaRPr>
          </a:p>
          <a:p>
            <a:pPr marL="12700" marR="339725" algn="ctr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193E4C"/>
                </a:solidFill>
                <a:latin typeface="Montserrat" panose="00000500000000000000" pitchFamily="2" charset="0"/>
                <a:cs typeface="Arial"/>
              </a:rPr>
              <a:t>Karen Bahan, Deputy Procurement Director, DOE-EMCBC</a:t>
            </a:r>
          </a:p>
          <a:p>
            <a:pPr marL="12700" marR="339725" algn="ctr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193E4C"/>
                </a:solidFill>
                <a:latin typeface="Montserrat" panose="00000500000000000000" pitchFamily="2" charset="0"/>
                <a:cs typeface="Arial"/>
                <a:hlinkClick r:id="rId3"/>
              </a:rPr>
              <a:t>karen.bahan@emcbc.doe.gov</a:t>
            </a:r>
            <a:endParaRPr lang="en-US" sz="2200" dirty="0">
              <a:solidFill>
                <a:srgbClr val="193E4C"/>
              </a:solidFill>
              <a:latin typeface="Montserrat" panose="00000500000000000000" pitchFamily="2" charset="0"/>
              <a:cs typeface="Arial"/>
            </a:endParaRPr>
          </a:p>
          <a:p>
            <a:pPr marL="12700" marR="339725" algn="ctr">
              <a:lnSpc>
                <a:spcPct val="100000"/>
              </a:lnSpc>
              <a:spcBef>
                <a:spcPts val="95"/>
              </a:spcBef>
            </a:pPr>
            <a:endParaRPr lang="en-US" sz="2200" dirty="0">
              <a:solidFill>
                <a:srgbClr val="193E4C"/>
              </a:solidFill>
              <a:latin typeface="Montserrat" panose="00000500000000000000" pitchFamily="2" charset="0"/>
              <a:cs typeface="Arial"/>
            </a:endParaRPr>
          </a:p>
          <a:p>
            <a:pPr marL="12700" marR="339725" algn="ctr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193E4C"/>
                </a:solidFill>
                <a:latin typeface="Montserrat" panose="00000500000000000000" pitchFamily="2" charset="0"/>
                <a:cs typeface="Arial"/>
              </a:rPr>
              <a:t>Ken Johnson, Small Business Program Manager, DOE-EM / DOE-EMCBC</a:t>
            </a:r>
          </a:p>
          <a:p>
            <a:pPr marL="12700" marR="339725" algn="ctr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193E4C"/>
                </a:solidFill>
                <a:latin typeface="Montserrat" panose="00000500000000000000" pitchFamily="2" charset="0"/>
                <a:cs typeface="Arial"/>
                <a:hlinkClick r:id="rId4"/>
              </a:rPr>
              <a:t>kenneth.johnson@emcbc.doe.gov</a:t>
            </a:r>
            <a:endParaRPr lang="en-US" sz="2200" dirty="0">
              <a:solidFill>
                <a:srgbClr val="193E4C"/>
              </a:solidFill>
              <a:latin typeface="Montserrat" panose="00000500000000000000" pitchFamily="2" charset="0"/>
              <a:cs typeface="Arial"/>
            </a:endParaRPr>
          </a:p>
          <a:p>
            <a:pPr marL="12700" marR="339725" algn="ctr">
              <a:lnSpc>
                <a:spcPct val="100000"/>
              </a:lnSpc>
              <a:spcBef>
                <a:spcPts val="95"/>
              </a:spcBef>
            </a:pPr>
            <a:endParaRPr lang="en-US" sz="2200" dirty="0">
              <a:solidFill>
                <a:srgbClr val="193E4C"/>
              </a:solidFill>
              <a:latin typeface="Montserrat" panose="00000500000000000000" pitchFamily="2" charset="0"/>
              <a:cs typeface="Arial"/>
            </a:endParaRPr>
          </a:p>
          <a:p>
            <a:pPr marL="12700" marR="339725" algn="ctr">
              <a:lnSpc>
                <a:spcPct val="100000"/>
              </a:lnSpc>
              <a:spcBef>
                <a:spcPts val="95"/>
              </a:spcBef>
            </a:pPr>
            <a:r>
              <a:rPr lang="en-US" sz="3200" b="1" dirty="0">
                <a:solidFill>
                  <a:srgbClr val="193E4C"/>
                </a:solidFill>
                <a:latin typeface="Montserrat" panose="00000500000000000000" pitchFamily="2" charset="0"/>
                <a:cs typeface="Arial"/>
              </a:rPr>
              <a:t>Visit us at </a:t>
            </a:r>
            <a:r>
              <a:rPr lang="en-US" sz="3200" b="1">
                <a:solidFill>
                  <a:srgbClr val="193E4C"/>
                </a:solidFill>
                <a:latin typeface="Montserrat" panose="00000500000000000000" pitchFamily="2" charset="0"/>
                <a:cs typeface="Arial"/>
              </a:rPr>
              <a:t>Booth 716</a:t>
            </a:r>
            <a:r>
              <a:rPr lang="en-US" sz="3200" b="1" dirty="0">
                <a:solidFill>
                  <a:srgbClr val="193E4C"/>
                </a:solidFill>
                <a:latin typeface="Montserrat" panose="00000500000000000000" pitchFamily="2" charset="0"/>
                <a:cs typeface="Arial"/>
              </a:rPr>
              <a:t>!</a:t>
            </a:r>
            <a:endParaRPr sz="3200" b="1" dirty="0">
              <a:solidFill>
                <a:srgbClr val="193E4C"/>
              </a:solidFill>
              <a:latin typeface="Montserrat" panose="00000500000000000000" pitchFamily="2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5125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84932" y="1865953"/>
            <a:ext cx="1030765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EM has a long history of support to the DOE Small Business Program and a strong commitment to increasing small business awards to prime contractors and subcontractors to perform EM mission-critical work.</a:t>
            </a:r>
          </a:p>
          <a:p>
            <a:endParaRPr lang="en-US" sz="2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EM is committed to “Small Business First” (DOE Policy 547.1A), including the following key tenets: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Foster a dynamic business environment for the small business community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Promote inclusiveness in DOE-EM activities by advancing initiatives that attract the innovation and creativity of small businesses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Identify and remove barriers for small businesses wherever possible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Continue to champion partnerships, such as the DOE Mentor-Protégé Program </a:t>
            </a:r>
          </a:p>
          <a:p>
            <a:endParaRPr lang="en-US" sz="24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23C1F04-1345-9511-4588-45C4D8AA206C}"/>
              </a:ext>
            </a:extLst>
          </p:cNvPr>
          <p:cNvGrpSpPr/>
          <p:nvPr/>
        </p:nvGrpSpPr>
        <p:grpSpPr>
          <a:xfrm>
            <a:off x="2058299" y="1970088"/>
            <a:ext cx="7789652" cy="1201467"/>
            <a:chOff x="90889" y="5362699"/>
            <a:chExt cx="8116381" cy="1106451"/>
          </a:xfrm>
        </p:grpSpPr>
        <p:pic>
          <p:nvPicPr>
            <p:cNvPr id="6" name="Picture 2" descr="http://173.230.129.239/recovery/files/imagecache/news_photos/news-photos/k_cooling_tower_demolition_001.jpg">
              <a:extLst>
                <a:ext uri="{FF2B5EF4-FFF2-40B4-BE49-F238E27FC236}">
                  <a16:creationId xmlns:a16="http://schemas.microsoft.com/office/drawing/2014/main" id="{E0E262C7-EB50-3FD4-9D91-C821CE7381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 r="11158"/>
            <a:stretch>
              <a:fillRect/>
            </a:stretch>
          </p:blipFill>
          <p:spPr bwMode="auto">
            <a:xfrm>
              <a:off x="1969819" y="5371869"/>
              <a:ext cx="1325093" cy="109728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7" name="Picture 6" descr="http://www.lanl.gov/projects/envplan/clean/protections/images/arra2.png">
              <a:extLst>
                <a:ext uri="{FF2B5EF4-FFF2-40B4-BE49-F238E27FC236}">
                  <a16:creationId xmlns:a16="http://schemas.microsoft.com/office/drawing/2014/main" id="{87769C36-91D3-C0B8-3095-8173407493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 l="2052" t="18340" r="30149" b="26694"/>
            <a:stretch>
              <a:fillRect/>
            </a:stretch>
          </p:blipFill>
          <p:spPr bwMode="auto">
            <a:xfrm>
              <a:off x="90889" y="5362699"/>
              <a:ext cx="1812897" cy="109728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8" name="Picture 2" descr="http://www.hanford.gov/images.cfm/09100016-113_wtp_large.jpg">
              <a:extLst>
                <a:ext uri="{FF2B5EF4-FFF2-40B4-BE49-F238E27FC236}">
                  <a16:creationId xmlns:a16="http://schemas.microsoft.com/office/drawing/2014/main" id="{6B5CC881-4A81-AE5F-8BED-740D41EF60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 l="8994" t="24441" r="51348" b="21053"/>
            <a:stretch>
              <a:fillRect/>
            </a:stretch>
          </p:blipFill>
          <p:spPr bwMode="auto">
            <a:xfrm>
              <a:off x="4302212" y="5362699"/>
              <a:ext cx="1240403" cy="109728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" name="Picture 12" descr="Recovery Act workers at Alpha 5 at the Y-12 National Security Complex at Oak Ridge, Tenn., survey waste as part of the characterization process to determine its proper disposition path">
              <a:extLst>
                <a:ext uri="{FF2B5EF4-FFF2-40B4-BE49-F238E27FC236}">
                  <a16:creationId xmlns:a16="http://schemas.microsoft.com/office/drawing/2014/main" id="{DBC6ECA3-B2C5-672A-7E24-4920DF7986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 b="26063"/>
            <a:stretch>
              <a:fillRect/>
            </a:stretch>
          </p:blipFill>
          <p:spPr bwMode="auto">
            <a:xfrm>
              <a:off x="5598816" y="5362699"/>
              <a:ext cx="920299" cy="109728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" name="Picture 3" descr="\\doe\dfsfr\home_clv2\david.sheeley\Desktop\Talking Points and Presentations\Tracy's NC Presentation\7375643962_b9aaeaa746_n.jpg">
              <a:extLst>
                <a:ext uri="{FF2B5EF4-FFF2-40B4-BE49-F238E27FC236}">
                  <a16:creationId xmlns:a16="http://schemas.microsoft.com/office/drawing/2014/main" id="{CCC53C52-43EA-9B31-4A0D-376BDB302A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1113" y="5371870"/>
              <a:ext cx="894898" cy="109728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3" descr="Slide 2 - SRS Tanks 5 and 6.JPG">
              <a:extLst>
                <a:ext uri="{FF2B5EF4-FFF2-40B4-BE49-F238E27FC236}">
                  <a16:creationId xmlns:a16="http://schemas.microsoft.com/office/drawing/2014/main" id="{09DE4DFB-BA48-86C6-BCE1-CED17956C98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5316" y="5362699"/>
              <a:ext cx="1631954" cy="108508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Title 2">
            <a:extLst>
              <a:ext uri="{FF2B5EF4-FFF2-40B4-BE49-F238E27FC236}">
                <a16:creationId xmlns:a16="http://schemas.microsoft.com/office/drawing/2014/main" id="{6CC65567-90E9-8295-9E6D-C1073B13DC9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6192" y="1343457"/>
            <a:ext cx="10941050" cy="636588"/>
          </a:xfrm>
        </p:spPr>
        <p:txBody>
          <a:bodyPr>
            <a:noAutofit/>
          </a:bodyPr>
          <a:lstStyle/>
          <a:p>
            <a:pPr marL="13085" algn="r">
              <a:spcBef>
                <a:spcPts val="103"/>
              </a:spcBef>
            </a:pPr>
            <a:r>
              <a:rPr lang="en-US" dirty="0"/>
              <a:t>EM’s Commitment to Small Business First</a:t>
            </a:r>
          </a:p>
        </p:txBody>
      </p:sp>
    </p:spTree>
    <p:extLst>
      <p:ext uri="{BB962C8B-B14F-4D97-AF65-F5344CB8AC3E}">
        <p14:creationId xmlns:p14="http://schemas.microsoft.com/office/powerpoint/2010/main" val="43121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4771942"/>
              </p:ext>
            </p:extLst>
          </p:nvPr>
        </p:nvGraphicFramePr>
        <p:xfrm>
          <a:off x="841414" y="1916468"/>
          <a:ext cx="10509172" cy="249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65716">
                  <a:extLst>
                    <a:ext uri="{9D8B030D-6E8A-4147-A177-3AD203B41FA5}">
                      <a16:colId xmlns:a16="http://schemas.microsoft.com/office/drawing/2014/main" val="1488245204"/>
                    </a:ext>
                  </a:extLst>
                </a:gridCol>
                <a:gridCol w="1630632">
                  <a:extLst>
                    <a:ext uri="{9D8B030D-6E8A-4147-A177-3AD203B41FA5}">
                      <a16:colId xmlns:a16="http://schemas.microsoft.com/office/drawing/2014/main" val="1886220052"/>
                    </a:ext>
                  </a:extLst>
                </a:gridCol>
                <a:gridCol w="2712824">
                  <a:extLst>
                    <a:ext uri="{9D8B030D-6E8A-4147-A177-3AD203B41FA5}">
                      <a16:colId xmlns:a16="http://schemas.microsoft.com/office/drawing/2014/main" val="1909215341"/>
                    </a:ext>
                  </a:extLst>
                </a:gridCol>
              </a:tblGrid>
              <a:tr h="45939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Category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Prime/with MOSRC*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Subcontracting (% of Prime Contractor $’s to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dirty="0"/>
                        <a:t>Subcontracts)**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62279982"/>
                  </a:ext>
                </a:extLst>
              </a:tr>
              <a:tr h="266159">
                <a:tc>
                  <a:txBody>
                    <a:bodyPr/>
                    <a:lstStyle/>
                    <a:p>
                      <a:r>
                        <a:rPr lang="en-US" sz="1600" dirty="0"/>
                        <a:t>Small Business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5%/17%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5337798"/>
                  </a:ext>
                </a:extLst>
              </a:tr>
              <a:tr h="266159">
                <a:tc>
                  <a:txBody>
                    <a:bodyPr/>
                    <a:lstStyle/>
                    <a:p>
                      <a:r>
                        <a:rPr lang="en-US" sz="1600" dirty="0"/>
                        <a:t>Small Disadvantaged Business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8.15%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8.15%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1998918"/>
                  </a:ext>
                </a:extLst>
              </a:tr>
              <a:tr h="266159">
                <a:tc>
                  <a:txBody>
                    <a:bodyPr/>
                    <a:lstStyle/>
                    <a:p>
                      <a:r>
                        <a:rPr lang="en-US" sz="1600" dirty="0"/>
                        <a:t>Woman-Owned Small Business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6109570"/>
                  </a:ext>
                </a:extLst>
              </a:tr>
              <a:tr h="266159">
                <a:tc>
                  <a:txBody>
                    <a:bodyPr/>
                    <a:lstStyle/>
                    <a:p>
                      <a:r>
                        <a:rPr lang="en-US" sz="1600" dirty="0"/>
                        <a:t>Service-Disabled Veteran-</a:t>
                      </a:r>
                      <a:r>
                        <a:rPr lang="en-US" sz="1600" baseline="0" dirty="0"/>
                        <a:t>Owned Small Business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0293779"/>
                  </a:ext>
                </a:extLst>
              </a:tr>
              <a:tr h="266159">
                <a:tc>
                  <a:txBody>
                    <a:bodyPr/>
                    <a:lstStyle/>
                    <a:p>
                      <a:r>
                        <a:rPr lang="en-US" sz="1600" dirty="0"/>
                        <a:t>HUB</a:t>
                      </a:r>
                      <a:r>
                        <a:rPr lang="en-US" sz="1600" baseline="0" dirty="0"/>
                        <a:t>Zone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7698145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9942305"/>
              </p:ext>
            </p:extLst>
          </p:nvPr>
        </p:nvGraphicFramePr>
        <p:xfrm>
          <a:off x="4570914" y="4791563"/>
          <a:ext cx="6779672" cy="1676914"/>
        </p:xfrm>
        <a:graphic>
          <a:graphicData uri="http://schemas.openxmlformats.org/drawingml/2006/table">
            <a:tbl>
              <a:tblPr/>
              <a:tblGrid>
                <a:gridCol w="13578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218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83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NAICS Code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001" marR="10001" marT="10001" marB="0" anchor="ctr"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ysClr val="windowText" lastClr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NAICS DESCRIPTION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001" marR="10001" marT="10001" marB="0" anchor="ctr"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ysClr val="windowText" lastClr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55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541620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001" marR="10001" marT="100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ENVIRONMENTAL CONSULTING SERVICES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001" marR="10001" marT="100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552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541611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001" marR="10001" marT="100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ADMINISTRATIVE MANAGEMENT AND GENERAL MANAGEMENT CONSULTING SERVICES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001" marR="10001" marT="100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55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561210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001" marR="10001" marT="100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FACILITIES SUPPORT SERVICES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001" marR="10001" marT="100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10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562211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001" marR="10001" marT="100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HAZARDOUS WASTE TREATMENT AND DISPOSAL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001" marR="10001" marT="100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55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562910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001" marR="10001" marT="100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REMEDIATION SERVICES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001" marR="10001" marT="100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746530" y="4469886"/>
            <a:ext cx="41878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015" algn="ctr">
              <a:buClr>
                <a:srgbClr val="6076B4"/>
              </a:buClr>
              <a:buSzPct val="68000"/>
            </a:pPr>
            <a:r>
              <a:rPr lang="en-US" altLang="en-US" sz="1600" b="1" dirty="0">
                <a:solidFill>
                  <a:prstClr val="black"/>
                </a:solidFill>
                <a:cs typeface="Arial" panose="020B0604020202020204" pitchFamily="34" charset="0"/>
              </a:rPr>
              <a:t>DOE-EM PRIMARY NAICS CODES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7767" y="4469886"/>
            <a:ext cx="36605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b="1" i="1" dirty="0"/>
          </a:p>
          <a:p>
            <a:r>
              <a:rPr lang="en-US" sz="1200" b="1" i="1" dirty="0"/>
              <a:t>*Management &amp; Operating Subcontract Reporting Capability data drawn from 1</a:t>
            </a:r>
            <a:r>
              <a:rPr lang="en-US" sz="1200" b="1" i="1" baseline="30000" dirty="0"/>
              <a:t>st</a:t>
            </a:r>
            <a:r>
              <a:rPr lang="en-US" sz="1200" b="1" i="1" dirty="0"/>
              <a:t>-Tier small business subcontracts at participating DOE sites.</a:t>
            </a:r>
          </a:p>
          <a:p>
            <a:endParaRPr lang="en-US" sz="1200" b="1" i="1" dirty="0"/>
          </a:p>
          <a:p>
            <a:r>
              <a:rPr lang="en-US" sz="1200" b="1" i="1" dirty="0"/>
              <a:t>**Recent major EM prime contracts have also included subcontracting goals of 1% for non-ANC Indian tribes and 0.25% for Ability One.</a:t>
            </a:r>
          </a:p>
          <a:p>
            <a:endParaRPr lang="en-US" sz="1200" b="1" i="1" dirty="0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AD769543-54CF-95FD-674F-A085F4F8700C}"/>
              </a:ext>
            </a:extLst>
          </p:cNvPr>
          <p:cNvSpPr txBox="1">
            <a:spLocks/>
          </p:cNvSpPr>
          <p:nvPr/>
        </p:nvSpPr>
        <p:spPr>
          <a:xfrm>
            <a:off x="617767" y="1356045"/>
            <a:ext cx="10940512" cy="67564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400" dirty="0">
                <a:solidFill>
                  <a:schemeClr val="tx1"/>
                </a:solidFill>
              </a:rPr>
              <a:t>FY24 Small Business Goals for DOE Contracts</a:t>
            </a:r>
          </a:p>
        </p:txBody>
      </p:sp>
    </p:spTree>
    <p:extLst>
      <p:ext uri="{BB962C8B-B14F-4D97-AF65-F5344CB8AC3E}">
        <p14:creationId xmlns:p14="http://schemas.microsoft.com/office/powerpoint/2010/main" val="2595357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84753-670A-C713-C008-F13CACC16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1684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EM: A Vital and Important Mission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A75B6E0-B624-A424-3733-D1663C59763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603536" y="2702480"/>
            <a:ext cx="2690298" cy="34214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buNone/>
              <a:defRPr/>
            </a:pPr>
            <a:r>
              <a:rPr lang="en-US" sz="1600" b="1" dirty="0">
                <a:ln w="0"/>
                <a:latin typeface="+mj-lt"/>
              </a:rPr>
              <a:t>EM Mission</a:t>
            </a:r>
            <a:r>
              <a:rPr lang="en-US" sz="1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: </a:t>
            </a:r>
            <a:r>
              <a:rPr lang="en-US" sz="1600" b="1" dirty="0">
                <a:ln w="0"/>
                <a:latin typeface="+mj-lt"/>
              </a:rPr>
              <a:t>To complete the safe cleanup of the environmental legacy brought about from decades of nuclear weapons development and government-sponsored nuclear energy research. 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en-US" sz="1600" b="1" dirty="0">
                <a:ln w="0"/>
                <a:latin typeface="+mj-lt"/>
              </a:rPr>
              <a:t>EM's first priority is to ensure the safety and health of the public and EM's workforce while continuing to protect the environment.</a:t>
            </a:r>
            <a:endParaRPr lang="en-US" sz="1600" b="1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096558-FB8F-C2B6-10B5-997A07D139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4058" y="2323641"/>
            <a:ext cx="7418683" cy="3932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001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19DF6-D24B-B34B-691B-FE475B4B5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505" y="1170883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A Nationwide Effort</a:t>
            </a:r>
          </a:p>
        </p:txBody>
      </p:sp>
      <p:pic>
        <p:nvPicPr>
          <p:cNvPr id="1028" name="Picture 4" descr="Map of the United States of America with dots for each of the EM cleanup sites">
            <a:extLst>
              <a:ext uri="{FF2B5EF4-FFF2-40B4-BE49-F238E27FC236}">
                <a16:creationId xmlns:a16="http://schemas.microsoft.com/office/drawing/2014/main" id="{4FDA7A76-AFC2-6FAF-49A0-24B7D656A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761" y="2109457"/>
            <a:ext cx="10512039" cy="4627861"/>
          </a:xfrm>
          <a:prstGeom prst="rect">
            <a:avLst/>
          </a:prstGeom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8450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84753-670A-C713-C008-F13CACC16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97013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Six Primary Mission Areas</a:t>
            </a: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EADEB47B-A68B-DC6C-2B25-C2EF7B1DEAC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966914" y="2822576"/>
          <a:ext cx="8258175" cy="3343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78120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84753-670A-C713-C008-F13CACC16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4487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Opportunities with EM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BA0FBC83-B81C-25F7-06E9-DAD3CF06DC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1332810"/>
              </p:ext>
            </p:extLst>
          </p:nvPr>
        </p:nvGraphicFramePr>
        <p:xfrm>
          <a:off x="1681164" y="3189221"/>
          <a:ext cx="8986836" cy="3016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F70DB9DC-5EC3-4AC1-6932-2D4D969496A5}"/>
              </a:ext>
            </a:extLst>
          </p:cNvPr>
          <p:cNvSpPr txBox="1"/>
          <p:nvPr/>
        </p:nvSpPr>
        <p:spPr>
          <a:xfrm>
            <a:off x="1915433" y="2400730"/>
            <a:ext cx="78134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There are many ways to do business with EM, including but not limited to: </a:t>
            </a:r>
          </a:p>
        </p:txBody>
      </p:sp>
    </p:spTree>
    <p:extLst>
      <p:ext uri="{BB962C8B-B14F-4D97-AF65-F5344CB8AC3E}">
        <p14:creationId xmlns:p14="http://schemas.microsoft.com/office/powerpoint/2010/main" val="6724889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Rectangle 417"/>
          <p:cNvSpPr/>
          <p:nvPr/>
        </p:nvSpPr>
        <p:spPr>
          <a:xfrm>
            <a:off x="1060824" y="1296010"/>
            <a:ext cx="94277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kern="0" dirty="0">
                <a:latin typeface="+mj-lt"/>
              </a:rPr>
              <a:t>Increasing Small Business Participation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5420498" y="2372498"/>
            <a:ext cx="757881" cy="57665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5774724" y="2866769"/>
            <a:ext cx="301950" cy="40029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4B26E3E-CAA2-9732-09DF-AA2B846D6F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6226074"/>
              </p:ext>
            </p:extLst>
          </p:nvPr>
        </p:nvGraphicFramePr>
        <p:xfrm>
          <a:off x="634066" y="2065451"/>
          <a:ext cx="10885216" cy="46832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231689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5c0585a-6059-4a87-983f-d50661eb1b8c">KCDXCRUYWKZ5-501854375-1096648</_dlc_DocId>
    <_dlc_DocIdUrl xmlns="95c0585a-6059-4a87-983f-d50661eb1b8c">
      <Url>https://emcbc.sharepoint.com/sites/OOC/_layouts/15/DocIdRedir.aspx?ID=KCDXCRUYWKZ5-501854375-1096648</Url>
      <Description>KCDXCRUYWKZ5-501854375-1096648</Description>
    </_dlc_DocIdUrl>
    <lcf76f155ced4ddcb4097134ff3c332f xmlns="af100344-b6ee-4491-b9e2-ad2fcc955fec">
      <Terms xmlns="http://schemas.microsoft.com/office/infopath/2007/PartnerControls"/>
    </lcf76f155ced4ddcb4097134ff3c332f>
    <TaxCatchAll xmlns="95c0585a-6059-4a87-983f-d50661eb1b8c" xsi:nil="true"/>
    <Division xmlns="af100344-b6ee-4491-b9e2-ad2fcc955fe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30ADC06F6ED8F48B3C8E8D7A9AA9CEE" ma:contentTypeVersion="15" ma:contentTypeDescription="Create a new document." ma:contentTypeScope="" ma:versionID="19f0b8b70f89f81ce8a66c3599c142d3">
  <xsd:schema xmlns:xsd="http://www.w3.org/2001/XMLSchema" xmlns:xs="http://www.w3.org/2001/XMLSchema" xmlns:p="http://schemas.microsoft.com/office/2006/metadata/properties" xmlns:ns2="95c0585a-6059-4a87-983f-d50661eb1b8c" xmlns:ns3="af100344-b6ee-4491-b9e2-ad2fcc955fec" targetNamespace="http://schemas.microsoft.com/office/2006/metadata/properties" ma:root="true" ma:fieldsID="e5afecdf32cf601522517051a38c5d07" ns2:_="" ns3:_="">
    <xsd:import namespace="95c0585a-6059-4a87-983f-d50661eb1b8c"/>
    <xsd:import namespace="af100344-b6ee-4491-b9e2-ad2fcc955fec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DateTaken" minOccurs="0"/>
                <xsd:element ref="ns2:SharedWithUsers" minOccurs="0"/>
                <xsd:element ref="ns2:SharedWithDetails" minOccurs="0"/>
                <xsd:element ref="ns3:Division" minOccurs="0"/>
                <xsd:element ref="ns3:MediaServiceSearchProperties" minOccurs="0"/>
                <xsd:element ref="ns3:lcf76f155ced4ddcb4097134ff3c332f" minOccurs="0"/>
                <xsd:element ref="ns2:TaxCatchAll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c0585a-6059-4a87-983f-d50661eb1b8c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8" nillable="true" ma:displayName="Shared With" ma:list="UserInfo" ma:SearchPeopleOnly="false" ma:internalName="SharedWithUsers" ma:readOnly="tru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ba94efe4-225f-433a-81c8-1857c7295d8c}" ma:internalName="TaxCatchAll" ma:showField="CatchAllData" ma:web="95c0585a-6059-4a87-983f-d50661eb1b8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100344-b6ee-4491-b9e2-ad2fcc955f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Division" ma:index="20" nillable="true" ma:displayName="Division" ma:format="Dropdown" ma:internalName="Division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Ops A"/>
                    <xsd:enumeration value="Ops B"/>
                    <xsd:enumeration value="Ops C"/>
                    <xsd:enumeration value="Ops D"/>
                  </xsd:restriction>
                </xsd:simpleType>
              </xsd:element>
            </xsd:sequence>
          </xsd:extension>
        </xsd:complexContent>
      </xsd:complex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b15f4282-0f09-4c14-9bce-6349117fe28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5599EE67-6658-4560-B589-433B7258B98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C728C49-8F3D-44B3-859A-AEFFACF4F355}">
  <ds:schemaRefs>
    <ds:schemaRef ds:uri="http://schemas.microsoft.com/office/2006/metadata/properties"/>
    <ds:schemaRef ds:uri="http://www.w3.org/2000/xmlns/"/>
    <ds:schemaRef ds:uri="95c0585a-6059-4a87-983f-d50661eb1b8c"/>
    <ds:schemaRef ds:uri="af100344-b6ee-4491-b9e2-ad2fcc955fec"/>
    <ds:schemaRef ds:uri="http://schemas.microsoft.com/office/infopath/2007/PartnerControls"/>
    <ds:schemaRef ds:uri="http://www.w3.org/2001/XMLSchema-instance"/>
  </ds:schemaRefs>
</ds:datastoreItem>
</file>

<file path=customXml/itemProps3.xml><?xml version="1.0" encoding="utf-8"?>
<ds:datastoreItem xmlns:ds="http://schemas.openxmlformats.org/officeDocument/2006/customXml" ds:itemID="{CCCAE8E8-47C8-482B-879D-6DA03754F10A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95c0585a-6059-4a87-983f-d50661eb1b8c"/>
    <ds:schemaRef ds:uri="af100344-b6ee-4491-b9e2-ad2fcc955fec"/>
  </ds:schemaRefs>
</ds:datastoreItem>
</file>

<file path=customXml/itemProps4.xml><?xml version="1.0" encoding="utf-8"?>
<ds:datastoreItem xmlns:ds="http://schemas.openxmlformats.org/officeDocument/2006/customXml" ds:itemID="{A195CED2-63BB-44E5-AB62-A54EC932C5A4}">
  <ds:schemaRefs>
    <ds:schemaRef ds:uri="http://schemas.microsoft.com/sharepoint/events"/>
    <ds:schemaRef ds:uri="http://www.w3.org/2000/xmln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885</TotalTime>
  <Words>1485</Words>
  <Application>Microsoft Office PowerPoint</Application>
  <PresentationFormat>Widescreen</PresentationFormat>
  <Paragraphs>212</Paragraphs>
  <Slides>20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Office Theme</vt:lpstr>
      <vt:lpstr>Custom Design</vt:lpstr>
      <vt:lpstr>Slide</vt:lpstr>
      <vt:lpstr>PowerPoint Presentation</vt:lpstr>
      <vt:lpstr>PowerPoint Presentation</vt:lpstr>
      <vt:lpstr>EM’s Commitment to Small Business First</vt:lpstr>
      <vt:lpstr>PowerPoint Presentation</vt:lpstr>
      <vt:lpstr>EM: A Vital and Important Mission</vt:lpstr>
      <vt:lpstr>A Nationwide Effort</vt:lpstr>
      <vt:lpstr>Six Primary Mission Areas</vt:lpstr>
      <vt:lpstr>Opportunities with EM</vt:lpstr>
      <vt:lpstr>PowerPoint Presentation</vt:lpstr>
      <vt:lpstr>Procurement Equity</vt:lpstr>
      <vt:lpstr>Small Business Inclusion</vt:lpstr>
      <vt:lpstr>Current Major Acquisitions</vt:lpstr>
      <vt:lpstr>Current Acquisitions – Small Business </vt:lpstr>
      <vt:lpstr>Working with EM Prime Contractors: Subcontracting POCs</vt:lpstr>
      <vt:lpstr>Supply Chain Management Center (SCMC)</vt:lpstr>
      <vt:lpstr>PowerPoint Presentation</vt:lpstr>
      <vt:lpstr>4 Basic Tips for New Federal Contractors</vt:lpstr>
      <vt:lpstr>Helpful Websites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 Boczar</dc:creator>
  <cp:lastModifiedBy>Johnson, Kenneth</cp:lastModifiedBy>
  <cp:revision>13</cp:revision>
  <dcterms:created xsi:type="dcterms:W3CDTF">2023-10-10T20:02:27Z</dcterms:created>
  <dcterms:modified xsi:type="dcterms:W3CDTF">2024-06-04T15:31:50Z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0x010100330ADC06F6ED8F48B3C8E8D7A9AA9CEE</vt:lpwstr>
  </property>
  <property fmtid="{D5CDD505-2E9C-101B-9397-08002B2CF9AE}" pid="3" name="_dlc_DocIdItemGuid">
    <vt:lpwstr>95093250-cbd2-444f-a70a-f9c253769400</vt:lpwstr>
  </property>
  <property fmtid="{D5CDD505-2E9C-101B-9397-08002B2CF9AE}" pid="4" name="MediaServiceImageTags">
    <vt:lpwstr/>
  </property>
</Properties>
</file>